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9A56C-96FB-5E63-1F0D-79ABE280D477}" v="214" dt="2023-10-18T20:31:30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Christine Rodriguez" userId="S::victoria.rodriguez@gcccd.edu::2a69ca5f-9fdc-4638-b6a4-8fdf1c057413" providerId="AD" clId="Web-{9739A56C-96FB-5E63-1F0D-79ABE280D477}"/>
    <pc:docChg chg="addSld modSld">
      <pc:chgData name="Victoria Christine Rodriguez" userId="S::victoria.rodriguez@gcccd.edu::2a69ca5f-9fdc-4638-b6a4-8fdf1c057413" providerId="AD" clId="Web-{9739A56C-96FB-5E63-1F0D-79ABE280D477}" dt="2023-10-18T20:31:29.077" v="208" actId="20577"/>
      <pc:docMkLst>
        <pc:docMk/>
      </pc:docMkLst>
      <pc:sldChg chg="addSp modSp mod setBg">
        <pc:chgData name="Victoria Christine Rodriguez" userId="S::victoria.rodriguez@gcccd.edu::2a69ca5f-9fdc-4638-b6a4-8fdf1c057413" providerId="AD" clId="Web-{9739A56C-96FB-5E63-1F0D-79ABE280D477}" dt="2023-10-18T20:30:59.748" v="203"/>
        <pc:sldMkLst>
          <pc:docMk/>
          <pc:sldMk cId="109857222" sldId="256"/>
        </pc:sldMkLst>
        <pc:spChg chg="mo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8" creationId="{577D6B2E-37A3-429E-A37C-F30ED6487282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10" creationId="{5CEAD642-85CF-4750-8432-7C80C901F001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12" creationId="{FA33EEAE-15D5-4119-8C1E-89D943F911EF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14" creationId="{730D8B3B-9B80-4025-B934-26DC7D7CD231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16" creationId="{1064D5D5-227B-4F66-9AEA-46F570E793BD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18" creationId="{646B67A4-D328-4747-A82B-65E84FA46368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20" creationId="{B5A1B09C-1565-46F8-B70F-621C5EB48A09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0:59.748" v="203"/>
          <ac:spMkLst>
            <pc:docMk/>
            <pc:sldMk cId="109857222" sldId="256"/>
            <ac:spMk id="22" creationId="{8C516CC8-80AC-446C-A56E-9F54B7210402}"/>
          </ac:spMkLst>
        </pc:spChg>
      </pc:sldChg>
      <pc:sldChg chg="addSp modSp new mod setBg">
        <pc:chgData name="Victoria Christine Rodriguez" userId="S::victoria.rodriguez@gcccd.edu::2a69ca5f-9fdc-4638-b6a4-8fdf1c057413" providerId="AD" clId="Web-{9739A56C-96FB-5E63-1F0D-79ABE280D477}" dt="2023-10-18T20:31:05.217" v="204"/>
        <pc:sldMkLst>
          <pc:docMk/>
          <pc:sldMk cId="2500960517" sldId="257"/>
        </pc:sldMkLst>
        <pc:spChg chg="mo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2" creationId="{713F67F6-596C-43D8-C842-69106DA2DE4F}"/>
          </ac:spMkLst>
        </pc:spChg>
        <pc:spChg chg="mo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3" creationId="{F209A4BB-AE6E-26FE-7B6B-15AED2A1EFA1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8" creationId="{DEE2AD96-B495-4E06-9291-B71706F728CB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10" creationId="{53CF6D67-C5A8-4ADD-9E8E-1E38CA1D3166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12" creationId="{86909FA0-B515-4681-B7A8-FA281D133B94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14" creationId="{21C9FE86-FCC3-4A31-AA1C-C882262B7FE7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16" creationId="{7D96243B-ECED-4B71-8E06-AE9A285EAD20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05.217" v="204"/>
          <ac:spMkLst>
            <pc:docMk/>
            <pc:sldMk cId="2500960517" sldId="257"/>
            <ac:spMk id="18" creationId="{A09989E4-EFDC-4A90-A633-E0525FB4139E}"/>
          </ac:spMkLst>
        </pc:spChg>
      </pc:sldChg>
      <pc:sldChg chg="addSp modSp new mod setBg">
        <pc:chgData name="Victoria Christine Rodriguez" userId="S::victoria.rodriguez@gcccd.edu::2a69ca5f-9fdc-4638-b6a4-8fdf1c057413" providerId="AD" clId="Web-{9739A56C-96FB-5E63-1F0D-79ABE280D477}" dt="2023-10-18T20:31:29.077" v="208" actId="20577"/>
        <pc:sldMkLst>
          <pc:docMk/>
          <pc:sldMk cId="3230520704" sldId="258"/>
        </pc:sldMkLst>
        <pc:spChg chg="mo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2" creationId="{DB3A3C8D-A9FB-F29C-BA13-7CAC007B760E}"/>
          </ac:spMkLst>
        </pc:spChg>
        <pc:spChg chg="mod">
          <ac:chgData name="Victoria Christine Rodriguez" userId="S::victoria.rodriguez@gcccd.edu::2a69ca5f-9fdc-4638-b6a4-8fdf1c057413" providerId="AD" clId="Web-{9739A56C-96FB-5E63-1F0D-79ABE280D477}" dt="2023-10-18T20:31:29.077" v="208" actId="20577"/>
          <ac:spMkLst>
            <pc:docMk/>
            <pc:sldMk cId="3230520704" sldId="258"/>
            <ac:spMk id="3" creationId="{051091E8-4946-1C90-2063-F99448BF1132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8" creationId="{8C790BE2-4E4F-4AAF-81A2-4A6F4885EBE6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10" creationId="{D28B54C3-B57B-472A-B96E-1FCB67093DC2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12" creationId="{7DB3C429-F8DA-49B9-AF84-21996FCF78B5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14" creationId="{E12088DD-B1AD-40E0-8B86-1D87A2CCD9BE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16" creationId="{C4C9F2B0-1044-46EB-8AEB-C3BFFDE6C2CC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18" creationId="{0C395952-4E26-45A2-8756-2ADFD6E53C6E}"/>
          </ac:spMkLst>
        </pc:spChg>
        <pc:spChg chg="add">
          <ac:chgData name="Victoria Christine Rodriguez" userId="S::victoria.rodriguez@gcccd.edu::2a69ca5f-9fdc-4638-b6a4-8fdf1c057413" providerId="AD" clId="Web-{9739A56C-96FB-5E63-1F0D-79ABE280D477}" dt="2023-10-18T20:31:15.795" v="205"/>
          <ac:spMkLst>
            <pc:docMk/>
            <pc:sldMk cId="3230520704" sldId="258"/>
            <ac:spMk id="20" creationId="{4734BADF-9461-4621-B112-2D7BABEA7D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  <a:cs typeface="Calibri Light"/>
              </a:rPr>
              <a:t>PD Fund Increase?</a:t>
            </a: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  <a:cs typeface="Calibri"/>
              </a:rPr>
              <a:t>PD Committee</a:t>
            </a:r>
          </a:p>
          <a:p>
            <a:pPr algn="l"/>
            <a:r>
              <a:rPr lang="en-US">
                <a:solidFill>
                  <a:srgbClr val="FFFFFF"/>
                </a:solidFill>
                <a:cs typeface="Calibri"/>
              </a:rPr>
              <a:t>10/18/23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3F67F6-596C-43D8-C842-69106DA2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cs typeface="Calibri Light"/>
              </a:rPr>
              <a:t>Current PD Fund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A4BB-AE6E-26FE-7B6B-15AED2A1E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$500 max per academic year</a:t>
            </a:r>
          </a:p>
          <a:p>
            <a:r>
              <a:rPr lang="en-US" sz="2000">
                <a:cs typeface="Calibri"/>
              </a:rPr>
              <a:t>Available to part-time &amp; full-time faculty &amp; classified professionals</a:t>
            </a:r>
          </a:p>
          <a:p>
            <a:r>
              <a:rPr lang="en-US" sz="2000">
                <a:cs typeface="Calibri"/>
              </a:rPr>
              <a:t>Can be used to supplement costs for conference/training registration fees, travel, accommodations, etc.</a:t>
            </a:r>
          </a:p>
          <a:p>
            <a:r>
              <a:rPr lang="en-US" sz="2000">
                <a:cs typeface="Calibri"/>
              </a:rPr>
              <a:t>$ comes from General Fund – cannot be used to cover cost of food</a:t>
            </a:r>
          </a:p>
          <a:p>
            <a:r>
              <a:rPr lang="en-US" sz="2000">
                <a:cs typeface="Calibri"/>
              </a:rPr>
              <a:t>$30,000 set aside for PD fund every academic year (so far)</a:t>
            </a:r>
          </a:p>
          <a:p>
            <a:r>
              <a:rPr lang="en-US" sz="2000">
                <a:cs typeface="Calibri"/>
              </a:rPr>
              <a:t>Can serve up to 60 faculty and staff per year</a:t>
            </a:r>
          </a:p>
          <a:p>
            <a:pPr lvl="1"/>
            <a:r>
              <a:rPr lang="en-US" sz="2000">
                <a:cs typeface="Calibri"/>
              </a:rPr>
              <a:t>So far 7 faculty totaling $3500</a:t>
            </a:r>
          </a:p>
        </p:txBody>
      </p:sp>
    </p:spTree>
    <p:extLst>
      <p:ext uri="{BB962C8B-B14F-4D97-AF65-F5344CB8AC3E}">
        <p14:creationId xmlns:p14="http://schemas.microsoft.com/office/powerpoint/2010/main" val="250096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A3C8D-A9FB-F29C-BA13-7CAC007B7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Should we increase to $700 max per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091E8-4946-1C90-2063-F99448BF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943" y="4196732"/>
            <a:ext cx="9078628" cy="8606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This would mean going from serving up to 60 classified &amp; faculty per year to about 42</a:t>
            </a:r>
          </a:p>
        </p:txBody>
      </p:sp>
    </p:spTree>
    <p:extLst>
      <p:ext uri="{BB962C8B-B14F-4D97-AF65-F5344CB8AC3E}">
        <p14:creationId xmlns:p14="http://schemas.microsoft.com/office/powerpoint/2010/main" val="323052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PD Fund Increase?</vt:lpstr>
      <vt:lpstr>Current PD Fund</vt:lpstr>
      <vt:lpstr>Should we increase to $700 max per year?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Graylin Clavell</dc:creator>
  <cp:lastModifiedBy>Graylin Clavell</cp:lastModifiedBy>
  <cp:revision>43</cp:revision>
  <dcterms:created xsi:type="dcterms:W3CDTF">2023-10-17T20:27:16Z</dcterms:created>
  <dcterms:modified xsi:type="dcterms:W3CDTF">2023-10-23T19:00:39Z</dcterms:modified>
</cp:coreProperties>
</file>