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61" r:id="rId2"/>
  </p:sldMasterIdLst>
  <p:notesMasterIdLst>
    <p:notesMasterId r:id="rId6"/>
  </p:notes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8060ED-3C1C-4FC2-BA06-BDAD29305BC8}" v="287" dt="2023-10-18T20:45:40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Christine Rodriguez" userId="S::victoria.rodriguez@gcccd.edu::2a69ca5f-9fdc-4638-b6a4-8fdf1c057413" providerId="AD" clId="Web-{C68060ED-3C1C-4FC2-BA06-BDAD29305BC8}"/>
    <pc:docChg chg="addSld modSld addMainMaster">
      <pc:chgData name="Victoria Christine Rodriguez" userId="S::victoria.rodriguez@gcccd.edu::2a69ca5f-9fdc-4638-b6a4-8fdf1c057413" providerId="AD" clId="Web-{C68060ED-3C1C-4FC2-BA06-BDAD29305BC8}" dt="2023-10-18T20:45:40.602" v="282"/>
      <pc:docMkLst>
        <pc:docMk/>
      </pc:docMkLst>
      <pc:sldChg chg="addSp modSp mod setBg addAnim setClrOvrMap">
        <pc:chgData name="Victoria Christine Rodriguez" userId="S::victoria.rodriguez@gcccd.edu::2a69ca5f-9fdc-4638-b6a4-8fdf1c057413" providerId="AD" clId="Web-{C68060ED-3C1C-4FC2-BA06-BDAD29305BC8}" dt="2023-10-18T20:38:47.310" v="16"/>
        <pc:sldMkLst>
          <pc:docMk/>
          <pc:sldMk cId="109857222" sldId="256"/>
        </pc:sldMkLst>
        <pc:spChg chg="mod">
          <ac:chgData name="Victoria Christine Rodriguez" userId="S::victoria.rodriguez@gcccd.edu::2a69ca5f-9fdc-4638-b6a4-8fdf1c057413" providerId="AD" clId="Web-{C68060ED-3C1C-4FC2-BA06-BDAD29305BC8}" dt="2023-10-18T20:38:47.295" v="14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Victoria Christine Rodriguez" userId="S::victoria.rodriguez@gcccd.edu::2a69ca5f-9fdc-4638-b6a4-8fdf1c057413" providerId="AD" clId="Web-{C68060ED-3C1C-4FC2-BA06-BDAD29305BC8}" dt="2023-10-18T20:38:47.295" v="14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Victoria Christine Rodriguez" userId="S::victoria.rodriguez@gcccd.edu::2a69ca5f-9fdc-4638-b6a4-8fdf1c057413" providerId="AD" clId="Web-{C68060ED-3C1C-4FC2-BA06-BDAD29305BC8}" dt="2023-10-18T20:38:47.295" v="14"/>
          <ac:spMkLst>
            <pc:docMk/>
            <pc:sldMk cId="109857222" sldId="256"/>
            <ac:spMk id="9" creationId="{71B2258F-86CA-4D4D-8270-BC05FCDEBFB3}"/>
          </ac:spMkLst>
        </pc:spChg>
        <pc:picChg chg="add">
          <ac:chgData name="Victoria Christine Rodriguez" userId="S::victoria.rodriguez@gcccd.edu::2a69ca5f-9fdc-4638-b6a4-8fdf1c057413" providerId="AD" clId="Web-{C68060ED-3C1C-4FC2-BA06-BDAD29305BC8}" dt="2023-10-18T20:38:47.295" v="14"/>
          <ac:picMkLst>
            <pc:docMk/>
            <pc:sldMk cId="109857222" sldId="256"/>
            <ac:picMk id="5" creationId="{5C8B1494-66E0-CAA0-8334-9B54081DA373}"/>
          </ac:picMkLst>
        </pc:picChg>
      </pc:sldChg>
      <pc:sldChg chg="delSp modSp add">
        <pc:chgData name="Victoria Christine Rodriguez" userId="S::victoria.rodriguez@gcccd.edu::2a69ca5f-9fdc-4638-b6a4-8fdf1c057413" providerId="AD" clId="Web-{C68060ED-3C1C-4FC2-BA06-BDAD29305BC8}" dt="2023-10-18T20:45:40.602" v="282"/>
        <pc:sldMkLst>
          <pc:docMk/>
          <pc:sldMk cId="441018734" sldId="257"/>
        </pc:sldMkLst>
        <pc:spChg chg="mod">
          <ac:chgData name="Victoria Christine Rodriguez" userId="S::victoria.rodriguez@gcccd.edu::2a69ca5f-9fdc-4638-b6a4-8fdf1c057413" providerId="AD" clId="Web-{C68060ED-3C1C-4FC2-BA06-BDAD29305BC8}" dt="2023-10-18T20:44:41.288" v="264" actId="20577"/>
          <ac:spMkLst>
            <pc:docMk/>
            <pc:sldMk cId="441018734" sldId="257"/>
            <ac:spMk id="2" creationId="{2B52B91C-78D3-308B-2561-FBAA5FD2F73F}"/>
          </ac:spMkLst>
        </pc:spChg>
        <pc:spChg chg="del">
          <ac:chgData name="Victoria Christine Rodriguez" userId="S::victoria.rodriguez@gcccd.edu::2a69ca5f-9fdc-4638-b6a4-8fdf1c057413" providerId="AD" clId="Web-{C68060ED-3C1C-4FC2-BA06-BDAD29305BC8}" dt="2023-10-18T20:45:40.602" v="282"/>
          <ac:spMkLst>
            <pc:docMk/>
            <pc:sldMk cId="441018734" sldId="257"/>
            <ac:spMk id="5" creationId="{650CFF8C-7F63-3890-B020-44AA0DDF84B3}"/>
          </ac:spMkLst>
        </pc:spChg>
      </pc:sldChg>
      <pc:sldChg chg="addSp delSp modSp new mod setBg modClrScheme chgLayout">
        <pc:chgData name="Victoria Christine Rodriguez" userId="S::victoria.rodriguez@gcccd.edu::2a69ca5f-9fdc-4638-b6a4-8fdf1c057413" providerId="AD" clId="Web-{C68060ED-3C1C-4FC2-BA06-BDAD29305BC8}" dt="2023-10-18T20:45:18.758" v="281" actId="20577"/>
        <pc:sldMkLst>
          <pc:docMk/>
          <pc:sldMk cId="3304676203" sldId="258"/>
        </pc:sldMkLst>
        <pc:spChg chg="mod ord">
          <ac:chgData name="Victoria Christine Rodriguez" userId="S::victoria.rodriguez@gcccd.edu::2a69ca5f-9fdc-4638-b6a4-8fdf1c057413" providerId="AD" clId="Web-{C68060ED-3C1C-4FC2-BA06-BDAD29305BC8}" dt="2023-10-18T20:44:50.851" v="265"/>
          <ac:spMkLst>
            <pc:docMk/>
            <pc:sldMk cId="3304676203" sldId="258"/>
            <ac:spMk id="2" creationId="{5F82A7E9-813F-95C6-6544-5329F8F27E4D}"/>
          </ac:spMkLst>
        </pc:spChg>
        <pc:spChg chg="mod ord">
          <ac:chgData name="Victoria Christine Rodriguez" userId="S::victoria.rodriguez@gcccd.edu::2a69ca5f-9fdc-4638-b6a4-8fdf1c057413" providerId="AD" clId="Web-{C68060ED-3C1C-4FC2-BA06-BDAD29305BC8}" dt="2023-10-18T20:45:18.758" v="281" actId="20577"/>
          <ac:spMkLst>
            <pc:docMk/>
            <pc:sldMk cId="3304676203" sldId="258"/>
            <ac:spMk id="3" creationId="{3FFF9D34-82BB-87DC-4266-33B9399CA0F6}"/>
          </ac:spMkLst>
        </pc:spChg>
        <pc:spChg chg="del">
          <ac:chgData name="Victoria Christine Rodriguez" userId="S::victoria.rodriguez@gcccd.edu::2a69ca5f-9fdc-4638-b6a4-8fdf1c057413" providerId="AD" clId="Web-{C68060ED-3C1C-4FC2-BA06-BDAD29305BC8}" dt="2023-10-18T20:39:01.732" v="18"/>
          <ac:spMkLst>
            <pc:docMk/>
            <pc:sldMk cId="3304676203" sldId="258"/>
            <ac:spMk id="4" creationId="{371E5324-D41B-C406-47F2-32E966AB7D87}"/>
          </ac:spMkLst>
        </pc:spChg>
        <pc:spChg chg="add">
          <ac:chgData name="Victoria Christine Rodriguez" userId="S::victoria.rodriguez@gcccd.edu::2a69ca5f-9fdc-4638-b6a4-8fdf1c057413" providerId="AD" clId="Web-{C68060ED-3C1C-4FC2-BA06-BDAD29305BC8}" dt="2023-10-18T20:44:50.851" v="265"/>
          <ac:spMkLst>
            <pc:docMk/>
            <pc:sldMk cId="3304676203" sldId="258"/>
            <ac:spMk id="9" creationId="{660EB578-C970-4186-B93C-45851BBC6E34}"/>
          </ac:spMkLst>
        </pc:spChg>
        <pc:picChg chg="add">
          <ac:chgData name="Victoria Christine Rodriguez" userId="S::victoria.rodriguez@gcccd.edu::2a69ca5f-9fdc-4638-b6a4-8fdf1c057413" providerId="AD" clId="Web-{C68060ED-3C1C-4FC2-BA06-BDAD29305BC8}" dt="2023-10-18T20:44:50.851" v="265"/>
          <ac:picMkLst>
            <pc:docMk/>
            <pc:sldMk cId="3304676203" sldId="258"/>
            <ac:picMk id="5" creationId="{421BA3DF-3844-50AD-38D0-344A122B76F6}"/>
          </ac:picMkLst>
        </pc:picChg>
        <pc:cxnChg chg="add">
          <ac:chgData name="Victoria Christine Rodriguez" userId="S::victoria.rodriguez@gcccd.edu::2a69ca5f-9fdc-4638-b6a4-8fdf1c057413" providerId="AD" clId="Web-{C68060ED-3C1C-4FC2-BA06-BDAD29305BC8}" dt="2023-10-18T20:44:50.851" v="265"/>
          <ac:cxnSpMkLst>
            <pc:docMk/>
            <pc:sldMk cId="3304676203" sldId="258"/>
            <ac:cxnSpMk id="11" creationId="{CDF57B02-07BB-407B-BB36-06D9C64A673E}"/>
          </ac:cxnSpMkLst>
        </pc:cxnChg>
        <pc:cxnChg chg="add">
          <ac:chgData name="Victoria Christine Rodriguez" userId="S::victoria.rodriguez@gcccd.edu::2a69ca5f-9fdc-4638-b6a4-8fdf1c057413" providerId="AD" clId="Web-{C68060ED-3C1C-4FC2-BA06-BDAD29305BC8}" dt="2023-10-18T20:44:50.851" v="265"/>
          <ac:cxnSpMkLst>
            <pc:docMk/>
            <pc:sldMk cId="3304676203" sldId="258"/>
            <ac:cxnSpMk id="13" creationId="{C6855964-C920-48EB-8804-74291211C8A9}"/>
          </ac:cxnSpMkLst>
        </pc:cxnChg>
      </pc:sldChg>
      <pc:sldMasterChg chg="add addSldLayout">
        <pc:chgData name="Victoria Christine Rodriguez" userId="S::victoria.rodriguez@gcccd.edu::2a69ca5f-9fdc-4638-b6a4-8fdf1c057413" providerId="AD" clId="Web-{C68060ED-3C1C-4FC2-BA06-BDAD29305BC8}" dt="2023-10-18T20:37:58.106" v="0"/>
        <pc:sldMasterMkLst>
          <pc:docMk/>
          <pc:sldMasterMk cId="2540522380" sldId="2147483761"/>
        </pc:sldMasterMkLst>
        <pc:sldLayoutChg chg="add">
          <pc:chgData name="Victoria Christine Rodriguez" userId="S::victoria.rodriguez@gcccd.edu::2a69ca5f-9fdc-4638-b6a4-8fdf1c057413" providerId="AD" clId="Web-{C68060ED-3C1C-4FC2-BA06-BDAD29305BC8}" dt="2023-10-18T20:37:58.106" v="0"/>
          <pc:sldLayoutMkLst>
            <pc:docMk/>
            <pc:sldMasterMk cId="2540522380" sldId="2147483761"/>
            <pc:sldLayoutMk cId="3224458323" sldId="2147483750"/>
          </pc:sldLayoutMkLst>
        </pc:sldLayoutChg>
        <pc:sldLayoutChg chg="add">
          <pc:chgData name="Victoria Christine Rodriguez" userId="S::victoria.rodriguez@gcccd.edu::2a69ca5f-9fdc-4638-b6a4-8fdf1c057413" providerId="AD" clId="Web-{C68060ED-3C1C-4FC2-BA06-BDAD29305BC8}" dt="2023-10-18T20:37:58.106" v="0"/>
          <pc:sldLayoutMkLst>
            <pc:docMk/>
            <pc:sldMasterMk cId="2540522380" sldId="2147483761"/>
            <pc:sldLayoutMk cId="2206903334" sldId="2147483751"/>
          </pc:sldLayoutMkLst>
        </pc:sldLayoutChg>
        <pc:sldLayoutChg chg="add">
          <pc:chgData name="Victoria Christine Rodriguez" userId="S::victoria.rodriguez@gcccd.edu::2a69ca5f-9fdc-4638-b6a4-8fdf1c057413" providerId="AD" clId="Web-{C68060ED-3C1C-4FC2-BA06-BDAD29305BC8}" dt="2023-10-18T20:37:58.106" v="0"/>
          <pc:sldLayoutMkLst>
            <pc:docMk/>
            <pc:sldMasterMk cId="2540522380" sldId="2147483761"/>
            <pc:sldLayoutMk cId="1624666817" sldId="2147483752"/>
          </pc:sldLayoutMkLst>
        </pc:sldLayoutChg>
        <pc:sldLayoutChg chg="add">
          <pc:chgData name="Victoria Christine Rodriguez" userId="S::victoria.rodriguez@gcccd.edu::2a69ca5f-9fdc-4638-b6a4-8fdf1c057413" providerId="AD" clId="Web-{C68060ED-3C1C-4FC2-BA06-BDAD29305BC8}" dt="2023-10-18T20:37:58.106" v="0"/>
          <pc:sldLayoutMkLst>
            <pc:docMk/>
            <pc:sldMasterMk cId="2540522380" sldId="2147483761"/>
            <pc:sldLayoutMk cId="2635047278" sldId="2147483753"/>
          </pc:sldLayoutMkLst>
        </pc:sldLayoutChg>
        <pc:sldLayoutChg chg="add">
          <pc:chgData name="Victoria Christine Rodriguez" userId="S::victoria.rodriguez@gcccd.edu::2a69ca5f-9fdc-4638-b6a4-8fdf1c057413" providerId="AD" clId="Web-{C68060ED-3C1C-4FC2-BA06-BDAD29305BC8}" dt="2023-10-18T20:37:58.106" v="0"/>
          <pc:sldLayoutMkLst>
            <pc:docMk/>
            <pc:sldMasterMk cId="2540522380" sldId="2147483761"/>
            <pc:sldLayoutMk cId="1791306225" sldId="2147483754"/>
          </pc:sldLayoutMkLst>
        </pc:sldLayoutChg>
        <pc:sldLayoutChg chg="add">
          <pc:chgData name="Victoria Christine Rodriguez" userId="S::victoria.rodriguez@gcccd.edu::2a69ca5f-9fdc-4638-b6a4-8fdf1c057413" providerId="AD" clId="Web-{C68060ED-3C1C-4FC2-BA06-BDAD29305BC8}" dt="2023-10-18T20:37:58.106" v="0"/>
          <pc:sldLayoutMkLst>
            <pc:docMk/>
            <pc:sldMasterMk cId="2540522380" sldId="2147483761"/>
            <pc:sldLayoutMk cId="3581564349" sldId="2147483755"/>
          </pc:sldLayoutMkLst>
        </pc:sldLayoutChg>
        <pc:sldLayoutChg chg="add">
          <pc:chgData name="Victoria Christine Rodriguez" userId="S::victoria.rodriguez@gcccd.edu::2a69ca5f-9fdc-4638-b6a4-8fdf1c057413" providerId="AD" clId="Web-{C68060ED-3C1C-4FC2-BA06-BDAD29305BC8}" dt="2023-10-18T20:37:58.106" v="0"/>
          <pc:sldLayoutMkLst>
            <pc:docMk/>
            <pc:sldMasterMk cId="2540522380" sldId="2147483761"/>
            <pc:sldLayoutMk cId="2531996260" sldId="2147483756"/>
          </pc:sldLayoutMkLst>
        </pc:sldLayoutChg>
        <pc:sldLayoutChg chg="add">
          <pc:chgData name="Victoria Christine Rodriguez" userId="S::victoria.rodriguez@gcccd.edu::2a69ca5f-9fdc-4638-b6a4-8fdf1c057413" providerId="AD" clId="Web-{C68060ED-3C1C-4FC2-BA06-BDAD29305BC8}" dt="2023-10-18T20:37:58.106" v="0"/>
          <pc:sldLayoutMkLst>
            <pc:docMk/>
            <pc:sldMasterMk cId="2540522380" sldId="2147483761"/>
            <pc:sldLayoutMk cId="1309125352" sldId="2147483757"/>
          </pc:sldLayoutMkLst>
        </pc:sldLayoutChg>
        <pc:sldLayoutChg chg="add">
          <pc:chgData name="Victoria Christine Rodriguez" userId="S::victoria.rodriguez@gcccd.edu::2a69ca5f-9fdc-4638-b6a4-8fdf1c057413" providerId="AD" clId="Web-{C68060ED-3C1C-4FC2-BA06-BDAD29305BC8}" dt="2023-10-18T20:37:58.106" v="0"/>
          <pc:sldLayoutMkLst>
            <pc:docMk/>
            <pc:sldMasterMk cId="2540522380" sldId="2147483761"/>
            <pc:sldLayoutMk cId="4172143354" sldId="2147483758"/>
          </pc:sldLayoutMkLst>
        </pc:sldLayoutChg>
        <pc:sldLayoutChg chg="add">
          <pc:chgData name="Victoria Christine Rodriguez" userId="S::victoria.rodriguez@gcccd.edu::2a69ca5f-9fdc-4638-b6a4-8fdf1c057413" providerId="AD" clId="Web-{C68060ED-3C1C-4FC2-BA06-BDAD29305BC8}" dt="2023-10-18T20:37:58.106" v="0"/>
          <pc:sldLayoutMkLst>
            <pc:docMk/>
            <pc:sldMasterMk cId="2540522380" sldId="2147483761"/>
            <pc:sldLayoutMk cId="3290779286" sldId="2147483759"/>
          </pc:sldLayoutMkLst>
        </pc:sldLayoutChg>
        <pc:sldLayoutChg chg="add">
          <pc:chgData name="Victoria Christine Rodriguez" userId="S::victoria.rodriguez@gcccd.edu::2a69ca5f-9fdc-4638-b6a4-8fdf1c057413" providerId="AD" clId="Web-{C68060ED-3C1C-4FC2-BA06-BDAD29305BC8}" dt="2023-10-18T20:37:58.106" v="0"/>
          <pc:sldLayoutMkLst>
            <pc:docMk/>
            <pc:sldMasterMk cId="2540522380" sldId="2147483761"/>
            <pc:sldLayoutMk cId="3131814190" sldId="21474837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3123E-992B-4AA0-AEDD-73341033662B}" type="datetimeFigureOut"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DCCF5-F9D3-4E17-9827-049BDFCAD4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5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E59E20-D459-44B8-B045-A7AE29D9844F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93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96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253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3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79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14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06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58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0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668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472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6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52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54" r:id="rId6"/>
    <p:sldLayoutId id="2147483750" r:id="rId7"/>
    <p:sldLayoutId id="2147483751" r:id="rId8"/>
    <p:sldLayoutId id="2147483752" r:id="rId9"/>
    <p:sldLayoutId id="2147483753" r:id="rId10"/>
    <p:sldLayoutId id="214748375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een dialogue boxes">
            <a:extLst>
              <a:ext uri="{FF2B5EF4-FFF2-40B4-BE49-F238E27FC236}">
                <a16:creationId xmlns:a16="http://schemas.microsoft.com/office/drawing/2014/main" id="{5C8B1494-66E0-CAA0-8334-9B54081DA3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7166" r="-2" b="15346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Information Items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"/>
              </a:rPr>
              <a:t>PD Committee </a:t>
            </a:r>
          </a:p>
          <a:p>
            <a:r>
              <a:rPr lang="en-US">
                <a:solidFill>
                  <a:srgbClr val="FFFFFF"/>
                </a:solidFill>
                <a:cs typeface="Calibri"/>
              </a:rPr>
              <a:t>10/18/23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2B91C-78D3-308B-2561-FBAA5FD2F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Faculty Equity &amp; Innovation Institute (FEII)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BA625-A881-6357-CB73-3DBD0F6DA1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300" b="1" dirty="0"/>
              <a:t>FEII</a:t>
            </a:r>
            <a:r>
              <a:rPr lang="en-US" sz="2300" dirty="0"/>
              <a:t> – 24 Faculty participating!</a:t>
            </a:r>
            <a:endParaRPr lang="en-US"/>
          </a:p>
          <a:p>
            <a:r>
              <a:rPr lang="en-US" sz="2300" dirty="0"/>
              <a:t>Faculty receive section-level data from a previously taught course</a:t>
            </a:r>
          </a:p>
          <a:p>
            <a:r>
              <a:rPr lang="en-US" sz="2300" dirty="0"/>
              <a:t>Emphasis on </a:t>
            </a:r>
            <a:r>
              <a:rPr lang="en-US" sz="2300" i="1" dirty="0"/>
              <a:t>how </a:t>
            </a:r>
            <a:r>
              <a:rPr lang="en-US" sz="2300" dirty="0"/>
              <a:t> to implement culturally responsive pedagogy &amp; practices in classroom</a:t>
            </a:r>
          </a:p>
          <a:p>
            <a:r>
              <a:rPr lang="en-US" sz="2300" dirty="0"/>
              <a:t>Semester One - Learning Focus</a:t>
            </a:r>
          </a:p>
          <a:p>
            <a:r>
              <a:rPr lang="en-US" sz="2300" dirty="0"/>
              <a:t>Semester Two - E-Portfolio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5515FA-4AE9-B4CB-5EC2-EE1471D8D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51789" y="1863345"/>
            <a:ext cx="5219700" cy="40757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lvl="1" indent="0">
              <a:lnSpc>
                <a:spcPct val="100000"/>
              </a:lnSpc>
              <a:buNone/>
            </a:pPr>
            <a:r>
              <a:rPr lang="en-US" sz="1600" dirty="0"/>
              <a:t>Departments Represented: 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History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ESL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Counseling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Chemistry 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MMIB (Management, Marketing &amp; International Business)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Humanities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Sociology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Media Communications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Communication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Culinary Arts 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BOT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Earth Sciences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Art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Child Development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World Languages</a:t>
            </a:r>
          </a:p>
          <a:p>
            <a:pPr lvl="1">
              <a:lnSpc>
                <a:spcPct val="100000"/>
              </a:lnSpc>
            </a:pPr>
            <a:r>
              <a:rPr lang="en-US" sz="1200" dirty="0"/>
              <a:t>Biological Sciences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1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0EB578-C970-4186-B93C-45851BBC6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82A7E9-813F-95C6-6544-5329F8F27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12729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/>
              <a:t>Remaining ThRIVE Roundtable Sessions for Fall 2023 Semester</a:t>
            </a:r>
          </a:p>
        </p:txBody>
      </p:sp>
      <p:pic>
        <p:nvPicPr>
          <p:cNvPr id="5" name="Picture 4" descr="Calendar on table">
            <a:extLst>
              <a:ext uri="{FF2B5EF4-FFF2-40B4-BE49-F238E27FC236}">
                <a16:creationId xmlns:a16="http://schemas.microsoft.com/office/drawing/2014/main" id="{421BA3DF-3844-50AD-38D0-344A122B76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53" r="45072" b="-6"/>
          <a:stretch/>
        </p:blipFill>
        <p:spPr>
          <a:xfrm>
            <a:off x="20" y="-17929"/>
            <a:ext cx="4876780" cy="687592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F57B02-07BB-407B-BB36-06D9C64A67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F9D34-82BB-87DC-4266-33B9399CA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959" y="1708879"/>
            <a:ext cx="6005933" cy="377446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lnSpc>
                <a:spcPct val="110000"/>
              </a:lnSpc>
              <a:buAutoNum type="arabicPeriod"/>
            </a:pPr>
            <a:r>
              <a:rPr lang="en-US" sz="1800" err="1"/>
              <a:t>ThRIVE</a:t>
            </a:r>
            <a:r>
              <a:rPr lang="en-US" sz="1800" dirty="0"/>
              <a:t> Joint Social on Oct. 26th from 5-7pm @ Casa de Pico</a:t>
            </a:r>
          </a:p>
          <a:p>
            <a:pPr marL="800100" lvl="1" indent="-342900">
              <a:lnSpc>
                <a:spcPct val="110000"/>
              </a:lnSpc>
              <a:buAutoNum type="arabicPeriod"/>
            </a:pPr>
            <a:r>
              <a:rPr lang="en-US" dirty="0"/>
              <a:t>GC will cover cost of appetizers, non-alcoholic beverages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en-US" sz="1800" dirty="0"/>
              <a:t>What is participatory governance? Nov. 17th from 1-2pm @ Library Living Room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en-US" sz="1800" dirty="0"/>
              <a:t>Building a Self-Care Toolkit Dec. 8th from 1-2pm @Library Living Room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/>
              <a:t>--------------------------------------------------------------------------------------</a:t>
            </a:r>
          </a:p>
          <a:p>
            <a:pPr>
              <a:lnSpc>
                <a:spcPct val="110000"/>
              </a:lnSpc>
              <a:buFont typeface="Wingdings" panose="020B0604020202020204" pitchFamily="34" charset="0"/>
              <a:buChar char="v"/>
            </a:pPr>
            <a:r>
              <a:rPr lang="en-US" sz="1800" dirty="0"/>
              <a:t>Will offer </a:t>
            </a:r>
            <a:r>
              <a:rPr lang="en-US" sz="1800" err="1"/>
              <a:t>hyflex</a:t>
            </a:r>
            <a:r>
              <a:rPr lang="en-US" sz="1800" dirty="0"/>
              <a:t> option for Nov &amp; Dec events</a:t>
            </a:r>
          </a:p>
          <a:p>
            <a:pPr>
              <a:lnSpc>
                <a:spcPct val="110000"/>
              </a:lnSpc>
              <a:buFont typeface="Wingdings" panose="020B0604020202020204" pitchFamily="34" charset="0"/>
              <a:buChar char="v"/>
            </a:pPr>
            <a:r>
              <a:rPr lang="en-US" sz="1800" dirty="0"/>
              <a:t>Open to new, new-</a:t>
            </a:r>
            <a:r>
              <a:rPr lang="en-US" sz="1800" err="1"/>
              <a:t>ish</a:t>
            </a:r>
            <a:r>
              <a:rPr lang="en-US" sz="1800" dirty="0"/>
              <a:t>, new to your role employees AND anyone that's interested :)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6855964-C920-48EB-8804-74291211C8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676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176</Words>
  <Application>Microsoft Office PowerPoint</Application>
  <PresentationFormat>Widescreen</PresentationFormat>
  <Paragraphs>36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Calisto MT</vt:lpstr>
      <vt:lpstr>Univers Condensed</vt:lpstr>
      <vt:lpstr>Wingdings</vt:lpstr>
      <vt:lpstr>office theme</vt:lpstr>
      <vt:lpstr>ChronicleVTI</vt:lpstr>
      <vt:lpstr>Information Items</vt:lpstr>
      <vt:lpstr>Faculty Equity &amp; Innovation Institute (FEII)</vt:lpstr>
      <vt:lpstr>Remaining ThRIVE Roundtable Sessions for Fall 2023 Semester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Graylin Clavell</dc:creator>
  <cp:lastModifiedBy>Graylin Clavell</cp:lastModifiedBy>
  <cp:revision>58</cp:revision>
  <dcterms:created xsi:type="dcterms:W3CDTF">2023-10-18T20:37:52Z</dcterms:created>
  <dcterms:modified xsi:type="dcterms:W3CDTF">2023-10-23T19:00:54Z</dcterms:modified>
</cp:coreProperties>
</file>