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A0347D-D98F-2122-EE79-FBC0D46A7172}" v="175" dt="2023-10-17T23:55:55.059"/>
    <p1510:client id="{9550EBFA-AF23-44DE-A825-1157B5B8452A}" v="618" dt="2023-10-17T21:40:39.537"/>
    <p1510:client id="{F3ADCAEF-CB88-63A7-3AD6-4C141DE3E6F2}" v="200" dt="2023-10-18T20:19:11.7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Christine Rodriguez" userId="S::victoria.rodriguez@gcccd.edu::2a69ca5f-9fdc-4638-b6a4-8fdf1c057413" providerId="AD" clId="Web-{0FA0347D-D98F-2122-EE79-FBC0D46A7172}"/>
    <pc:docChg chg="addSld modSld">
      <pc:chgData name="Victoria Christine Rodriguez" userId="S::victoria.rodriguez@gcccd.edu::2a69ca5f-9fdc-4638-b6a4-8fdf1c057413" providerId="AD" clId="Web-{0FA0347D-D98F-2122-EE79-FBC0D46A7172}" dt="2023-10-17T23:55:55.059" v="181" actId="20577"/>
      <pc:docMkLst>
        <pc:docMk/>
      </pc:docMkLst>
      <pc:sldChg chg="modSp">
        <pc:chgData name="Victoria Christine Rodriguez" userId="S::victoria.rodriguez@gcccd.edu::2a69ca5f-9fdc-4638-b6a4-8fdf1c057413" providerId="AD" clId="Web-{0FA0347D-D98F-2122-EE79-FBC0D46A7172}" dt="2023-10-17T23:47:41.822" v="18" actId="20577"/>
        <pc:sldMkLst>
          <pc:docMk/>
          <pc:sldMk cId="1105574833" sldId="260"/>
        </pc:sldMkLst>
        <pc:spChg chg="mod">
          <ac:chgData name="Victoria Christine Rodriguez" userId="S::victoria.rodriguez@gcccd.edu::2a69ca5f-9fdc-4638-b6a4-8fdf1c057413" providerId="AD" clId="Web-{0FA0347D-D98F-2122-EE79-FBC0D46A7172}" dt="2023-10-17T23:47:41.822" v="18" actId="20577"/>
          <ac:spMkLst>
            <pc:docMk/>
            <pc:sldMk cId="1105574833" sldId="260"/>
            <ac:spMk id="3" creationId="{BA5063A6-AF59-9F3A-7F47-82EA9A8DAD85}"/>
          </ac:spMkLst>
        </pc:spChg>
      </pc:sldChg>
      <pc:sldChg chg="addSp modSp mod setBg modNotes">
        <pc:chgData name="Victoria Christine Rodriguez" userId="S::victoria.rodriguez@gcccd.edu::2a69ca5f-9fdc-4638-b6a4-8fdf1c057413" providerId="AD" clId="Web-{0FA0347D-D98F-2122-EE79-FBC0D46A7172}" dt="2023-10-17T23:51:43.050" v="85" actId="14100"/>
        <pc:sldMkLst>
          <pc:docMk/>
          <pc:sldMk cId="4222572653" sldId="264"/>
        </pc:sldMkLst>
        <pc:spChg chg="mod">
          <ac:chgData name="Victoria Christine Rodriguez" userId="S::victoria.rodriguez@gcccd.edu::2a69ca5f-9fdc-4638-b6a4-8fdf1c057413" providerId="AD" clId="Web-{0FA0347D-D98F-2122-EE79-FBC0D46A7172}" dt="2023-10-17T23:51:37.393" v="84"/>
          <ac:spMkLst>
            <pc:docMk/>
            <pc:sldMk cId="4222572653" sldId="264"/>
            <ac:spMk id="2" creationId="{D47E5ACF-0B57-24A4-EC96-50A2DADC5F03}"/>
          </ac:spMkLst>
        </pc:spChg>
        <pc:spChg chg="mod">
          <ac:chgData name="Victoria Christine Rodriguez" userId="S::victoria.rodriguez@gcccd.edu::2a69ca5f-9fdc-4638-b6a4-8fdf1c057413" providerId="AD" clId="Web-{0FA0347D-D98F-2122-EE79-FBC0D46A7172}" dt="2023-10-17T23:51:43.050" v="85" actId="14100"/>
          <ac:spMkLst>
            <pc:docMk/>
            <pc:sldMk cId="4222572653" sldId="264"/>
            <ac:spMk id="3" creationId="{F852E80E-7982-586B-642C-10AADF351571}"/>
          </ac:spMkLst>
        </pc:spChg>
        <pc:spChg chg="add">
          <ac:chgData name="Victoria Christine Rodriguez" userId="S::victoria.rodriguez@gcccd.edu::2a69ca5f-9fdc-4638-b6a4-8fdf1c057413" providerId="AD" clId="Web-{0FA0347D-D98F-2122-EE79-FBC0D46A7172}" dt="2023-10-17T23:51:37.393" v="84"/>
          <ac:spMkLst>
            <pc:docMk/>
            <pc:sldMk cId="4222572653" sldId="264"/>
            <ac:spMk id="8" creationId="{8C8EF8BB-CAC8-44D6-ADC2-B3CC883F41A8}"/>
          </ac:spMkLst>
        </pc:spChg>
        <pc:spChg chg="add">
          <ac:chgData name="Victoria Christine Rodriguez" userId="S::victoria.rodriguez@gcccd.edu::2a69ca5f-9fdc-4638-b6a4-8fdf1c057413" providerId="AD" clId="Web-{0FA0347D-D98F-2122-EE79-FBC0D46A7172}" dt="2023-10-17T23:51:37.393" v="84"/>
          <ac:spMkLst>
            <pc:docMk/>
            <pc:sldMk cId="4222572653" sldId="264"/>
            <ac:spMk id="10" creationId="{2E96E8E9-B5CE-4ECC-AD53-D33EBB636AD8}"/>
          </ac:spMkLst>
        </pc:spChg>
        <pc:spChg chg="add">
          <ac:chgData name="Victoria Christine Rodriguez" userId="S::victoria.rodriguez@gcccd.edu::2a69ca5f-9fdc-4638-b6a4-8fdf1c057413" providerId="AD" clId="Web-{0FA0347D-D98F-2122-EE79-FBC0D46A7172}" dt="2023-10-17T23:51:37.393" v="84"/>
          <ac:spMkLst>
            <pc:docMk/>
            <pc:sldMk cId="4222572653" sldId="264"/>
            <ac:spMk id="23" creationId="{64124455-3919-4F24-82F0-1269DE290BC5}"/>
          </ac:spMkLst>
        </pc:spChg>
        <pc:grpChg chg="add">
          <ac:chgData name="Victoria Christine Rodriguez" userId="S::victoria.rodriguez@gcccd.edu::2a69ca5f-9fdc-4638-b6a4-8fdf1c057413" providerId="AD" clId="Web-{0FA0347D-D98F-2122-EE79-FBC0D46A7172}" dt="2023-10-17T23:51:37.393" v="84"/>
          <ac:grpSpMkLst>
            <pc:docMk/>
            <pc:sldMk cId="4222572653" sldId="264"/>
            <ac:grpSpMk id="12" creationId="{0D5DA521-8DEF-44F1-AE21-17727E9A3FEE}"/>
          </ac:grpSpMkLst>
        </pc:grpChg>
      </pc:sldChg>
      <pc:sldChg chg="addSp modSp new mod setBg">
        <pc:chgData name="Victoria Christine Rodriguez" userId="S::victoria.rodriguez@gcccd.edu::2a69ca5f-9fdc-4638-b6a4-8fdf1c057413" providerId="AD" clId="Web-{0FA0347D-D98F-2122-EE79-FBC0D46A7172}" dt="2023-10-17T23:55:55.059" v="181" actId="20577"/>
        <pc:sldMkLst>
          <pc:docMk/>
          <pc:sldMk cId="1622836081" sldId="265"/>
        </pc:sldMkLst>
        <pc:spChg chg="mod">
          <ac:chgData name="Victoria Christine Rodriguez" userId="S::victoria.rodriguez@gcccd.edu::2a69ca5f-9fdc-4638-b6a4-8fdf1c057413" providerId="AD" clId="Web-{0FA0347D-D98F-2122-EE79-FBC0D46A7172}" dt="2023-10-17T23:53:04.959" v="116" actId="14100"/>
          <ac:spMkLst>
            <pc:docMk/>
            <pc:sldMk cId="1622836081" sldId="265"/>
            <ac:spMk id="2" creationId="{50590D7E-98B7-C836-B7CF-30109535D1F7}"/>
          </ac:spMkLst>
        </pc:spChg>
        <pc:spChg chg="mod">
          <ac:chgData name="Victoria Christine Rodriguez" userId="S::victoria.rodriguez@gcccd.edu::2a69ca5f-9fdc-4638-b6a4-8fdf1c057413" providerId="AD" clId="Web-{0FA0347D-D98F-2122-EE79-FBC0D46A7172}" dt="2023-10-17T23:55:55.059" v="181" actId="20577"/>
          <ac:spMkLst>
            <pc:docMk/>
            <pc:sldMk cId="1622836081" sldId="265"/>
            <ac:spMk id="3" creationId="{02EB0B50-4996-D352-012B-3CBC39535300}"/>
          </ac:spMkLst>
        </pc:spChg>
        <pc:spChg chg="add">
          <ac:chgData name="Victoria Christine Rodriguez" userId="S::victoria.rodriguez@gcccd.edu::2a69ca5f-9fdc-4638-b6a4-8fdf1c057413" providerId="AD" clId="Web-{0FA0347D-D98F-2122-EE79-FBC0D46A7172}" dt="2023-10-17T23:52:51.068" v="113"/>
          <ac:spMkLst>
            <pc:docMk/>
            <pc:sldMk cId="1622836081" sldId="265"/>
            <ac:spMk id="8" creationId="{63E5BFF9-8D75-4F8D-AA2E-E9AF4156BF0C}"/>
          </ac:spMkLst>
        </pc:spChg>
        <pc:spChg chg="add">
          <ac:chgData name="Victoria Christine Rodriguez" userId="S::victoria.rodriguez@gcccd.edu::2a69ca5f-9fdc-4638-b6a4-8fdf1c057413" providerId="AD" clId="Web-{0FA0347D-D98F-2122-EE79-FBC0D46A7172}" dt="2023-10-17T23:52:51.068" v="113"/>
          <ac:spMkLst>
            <pc:docMk/>
            <pc:sldMk cId="1622836081" sldId="265"/>
            <ac:spMk id="10" creationId="{5074A657-B6F7-47AE-B719-D3590207EAA5}"/>
          </ac:spMkLst>
        </pc:spChg>
        <pc:spChg chg="add">
          <ac:chgData name="Victoria Christine Rodriguez" userId="S::victoria.rodriguez@gcccd.edu::2a69ca5f-9fdc-4638-b6a4-8fdf1c057413" providerId="AD" clId="Web-{0FA0347D-D98F-2122-EE79-FBC0D46A7172}" dt="2023-10-17T23:52:51.068" v="113"/>
          <ac:spMkLst>
            <pc:docMk/>
            <pc:sldMk cId="1622836081" sldId="265"/>
            <ac:spMk id="23" creationId="{8DB0478B-1B97-4BFD-90B4-35597D8217CF}"/>
          </ac:spMkLst>
        </pc:spChg>
        <pc:grpChg chg="add">
          <ac:chgData name="Victoria Christine Rodriguez" userId="S::victoria.rodriguez@gcccd.edu::2a69ca5f-9fdc-4638-b6a4-8fdf1c057413" providerId="AD" clId="Web-{0FA0347D-D98F-2122-EE79-FBC0D46A7172}" dt="2023-10-17T23:52:51.068" v="113"/>
          <ac:grpSpMkLst>
            <pc:docMk/>
            <pc:sldMk cId="1622836081" sldId="265"/>
            <ac:grpSpMk id="12" creationId="{5F495AF5-CD36-4EE9-95DB-86D2A3931028}"/>
          </ac:grpSpMkLst>
        </pc:grpChg>
      </pc:sldChg>
    </pc:docChg>
  </pc:docChgLst>
  <pc:docChgLst>
    <pc:chgData name="Victoria Christine Rodriguez" userId="S::victoria.rodriguez@gcccd.edu::2a69ca5f-9fdc-4638-b6a4-8fdf1c057413" providerId="AD" clId="Web-{F3ADCAEF-CB88-63A7-3AD6-4C141DE3E6F2}"/>
    <pc:docChg chg="addSld modSld">
      <pc:chgData name="Victoria Christine Rodriguez" userId="S::victoria.rodriguez@gcccd.edu::2a69ca5f-9fdc-4638-b6a4-8fdf1c057413" providerId="AD" clId="Web-{F3ADCAEF-CB88-63A7-3AD6-4C141DE3E6F2}" dt="2023-10-18T20:19:10.306" v="203" actId="14100"/>
      <pc:docMkLst>
        <pc:docMk/>
      </pc:docMkLst>
      <pc:sldChg chg="addSp modSp new mod setBg">
        <pc:chgData name="Victoria Christine Rodriguez" userId="S::victoria.rodriguez@gcccd.edu::2a69ca5f-9fdc-4638-b6a4-8fdf1c057413" providerId="AD" clId="Web-{F3ADCAEF-CB88-63A7-3AD6-4C141DE3E6F2}" dt="2023-10-18T20:14:53.550" v="48" actId="1076"/>
        <pc:sldMkLst>
          <pc:docMk/>
          <pc:sldMk cId="3885712045" sldId="266"/>
        </pc:sldMkLst>
        <pc:spChg chg="mod">
          <ac:chgData name="Victoria Christine Rodriguez" userId="S::victoria.rodriguez@gcccd.edu::2a69ca5f-9fdc-4638-b6a4-8fdf1c057413" providerId="AD" clId="Web-{F3ADCAEF-CB88-63A7-3AD6-4C141DE3E6F2}" dt="2023-10-18T20:14:05.971" v="45"/>
          <ac:spMkLst>
            <pc:docMk/>
            <pc:sldMk cId="3885712045" sldId="266"/>
            <ac:spMk id="2" creationId="{031B0E2F-BE7C-75E8-8E16-490BB8C82AA2}"/>
          </ac:spMkLst>
        </pc:spChg>
        <pc:spChg chg="mod">
          <ac:chgData name="Victoria Christine Rodriguez" userId="S::victoria.rodriguez@gcccd.edu::2a69ca5f-9fdc-4638-b6a4-8fdf1c057413" providerId="AD" clId="Web-{F3ADCAEF-CB88-63A7-3AD6-4C141DE3E6F2}" dt="2023-10-18T20:14:53.550" v="48" actId="1076"/>
          <ac:spMkLst>
            <pc:docMk/>
            <pc:sldMk cId="3885712045" sldId="266"/>
            <ac:spMk id="3" creationId="{FFDE0236-E09E-4E2C-316B-B2D879A5B671}"/>
          </ac:spMkLst>
        </pc:spChg>
        <pc:spChg chg="add">
          <ac:chgData name="Victoria Christine Rodriguez" userId="S::victoria.rodriguez@gcccd.edu::2a69ca5f-9fdc-4638-b6a4-8fdf1c057413" providerId="AD" clId="Web-{F3ADCAEF-CB88-63A7-3AD6-4C141DE3E6F2}" dt="2023-10-18T20:14:05.971" v="45"/>
          <ac:spMkLst>
            <pc:docMk/>
            <pc:sldMk cId="3885712045" sldId="266"/>
            <ac:spMk id="8" creationId="{63E5BFF9-8D75-4F8D-AA2E-E9AF4156BF0C}"/>
          </ac:spMkLst>
        </pc:spChg>
        <pc:spChg chg="add">
          <ac:chgData name="Victoria Christine Rodriguez" userId="S::victoria.rodriguez@gcccd.edu::2a69ca5f-9fdc-4638-b6a4-8fdf1c057413" providerId="AD" clId="Web-{F3ADCAEF-CB88-63A7-3AD6-4C141DE3E6F2}" dt="2023-10-18T20:14:05.971" v="45"/>
          <ac:spMkLst>
            <pc:docMk/>
            <pc:sldMk cId="3885712045" sldId="266"/>
            <ac:spMk id="10" creationId="{5074A657-B6F7-47AE-B719-D3590207EAA5}"/>
          </ac:spMkLst>
        </pc:spChg>
        <pc:spChg chg="add">
          <ac:chgData name="Victoria Christine Rodriguez" userId="S::victoria.rodriguez@gcccd.edu::2a69ca5f-9fdc-4638-b6a4-8fdf1c057413" providerId="AD" clId="Web-{F3ADCAEF-CB88-63A7-3AD6-4C141DE3E6F2}" dt="2023-10-18T20:14:05.971" v="45"/>
          <ac:spMkLst>
            <pc:docMk/>
            <pc:sldMk cId="3885712045" sldId="266"/>
            <ac:spMk id="23" creationId="{8DB0478B-1B97-4BFD-90B4-35597D8217CF}"/>
          </ac:spMkLst>
        </pc:spChg>
        <pc:grpChg chg="add">
          <ac:chgData name="Victoria Christine Rodriguez" userId="S::victoria.rodriguez@gcccd.edu::2a69ca5f-9fdc-4638-b6a4-8fdf1c057413" providerId="AD" clId="Web-{F3ADCAEF-CB88-63A7-3AD6-4C141DE3E6F2}" dt="2023-10-18T20:14:05.971" v="45"/>
          <ac:grpSpMkLst>
            <pc:docMk/>
            <pc:sldMk cId="3885712045" sldId="266"/>
            <ac:grpSpMk id="12" creationId="{5F495AF5-CD36-4EE9-95DB-86D2A3931028}"/>
          </ac:grpSpMkLst>
        </pc:grpChg>
      </pc:sldChg>
      <pc:sldChg chg="addSp modSp new mod setBg">
        <pc:chgData name="Victoria Christine Rodriguez" userId="S::victoria.rodriguez@gcccd.edu::2a69ca5f-9fdc-4638-b6a4-8fdf1c057413" providerId="AD" clId="Web-{F3ADCAEF-CB88-63A7-3AD6-4C141DE3E6F2}" dt="2023-10-18T20:19:10.306" v="203" actId="14100"/>
        <pc:sldMkLst>
          <pc:docMk/>
          <pc:sldMk cId="3091529857" sldId="267"/>
        </pc:sldMkLst>
        <pc:spChg chg="mod">
          <ac:chgData name="Victoria Christine Rodriguez" userId="S::victoria.rodriguez@gcccd.edu::2a69ca5f-9fdc-4638-b6a4-8fdf1c057413" providerId="AD" clId="Web-{F3ADCAEF-CB88-63A7-3AD6-4C141DE3E6F2}" dt="2023-10-18T20:18:23.414" v="163"/>
          <ac:spMkLst>
            <pc:docMk/>
            <pc:sldMk cId="3091529857" sldId="267"/>
            <ac:spMk id="2" creationId="{B85E3395-970A-BE02-AB69-21F85AA53798}"/>
          </ac:spMkLst>
        </pc:spChg>
        <pc:spChg chg="mod">
          <ac:chgData name="Victoria Christine Rodriguez" userId="S::victoria.rodriguez@gcccd.edu::2a69ca5f-9fdc-4638-b6a4-8fdf1c057413" providerId="AD" clId="Web-{F3ADCAEF-CB88-63A7-3AD6-4C141DE3E6F2}" dt="2023-10-18T20:19:10.306" v="203" actId="14100"/>
          <ac:spMkLst>
            <pc:docMk/>
            <pc:sldMk cId="3091529857" sldId="267"/>
            <ac:spMk id="3" creationId="{D4618128-8C35-4DBE-A435-916E6F887623}"/>
          </ac:spMkLst>
        </pc:spChg>
        <pc:spChg chg="add">
          <ac:chgData name="Victoria Christine Rodriguez" userId="S::victoria.rodriguez@gcccd.edu::2a69ca5f-9fdc-4638-b6a4-8fdf1c057413" providerId="AD" clId="Web-{F3ADCAEF-CB88-63A7-3AD6-4C141DE3E6F2}" dt="2023-10-18T20:18:23.414" v="163"/>
          <ac:spMkLst>
            <pc:docMk/>
            <pc:sldMk cId="3091529857" sldId="267"/>
            <ac:spMk id="8" creationId="{5D7D95D6-8C7A-4418-8DC3-6AB9EE15B13C}"/>
          </ac:spMkLst>
        </pc:spChg>
        <pc:spChg chg="add">
          <ac:chgData name="Victoria Christine Rodriguez" userId="S::victoria.rodriguez@gcccd.edu::2a69ca5f-9fdc-4638-b6a4-8fdf1c057413" providerId="AD" clId="Web-{F3ADCAEF-CB88-63A7-3AD6-4C141DE3E6F2}" dt="2023-10-18T20:18:23.414" v="163"/>
          <ac:spMkLst>
            <pc:docMk/>
            <pc:sldMk cId="3091529857" sldId="267"/>
            <ac:spMk id="10" creationId="{90BA8E6D-8984-4DDE-8FC5-F3E6AAB005F4}"/>
          </ac:spMkLst>
        </pc:spChg>
        <pc:spChg chg="add">
          <ac:chgData name="Victoria Christine Rodriguez" userId="S::victoria.rodriguez@gcccd.edu::2a69ca5f-9fdc-4638-b6a4-8fdf1c057413" providerId="AD" clId="Web-{F3ADCAEF-CB88-63A7-3AD6-4C141DE3E6F2}" dt="2023-10-18T20:18:23.414" v="163"/>
          <ac:spMkLst>
            <pc:docMk/>
            <pc:sldMk cId="3091529857" sldId="267"/>
            <ac:spMk id="24" creationId="{498E76D5-F7FA-4D66-9338-9BE379BD3FA3}"/>
          </ac:spMkLst>
        </pc:spChg>
        <pc:grpChg chg="add">
          <ac:chgData name="Victoria Christine Rodriguez" userId="S::victoria.rodriguez@gcccd.edu::2a69ca5f-9fdc-4638-b6a4-8fdf1c057413" providerId="AD" clId="Web-{F3ADCAEF-CB88-63A7-3AD6-4C141DE3E6F2}" dt="2023-10-18T20:18:23.414" v="163"/>
          <ac:grpSpMkLst>
            <pc:docMk/>
            <pc:sldMk cId="3091529857" sldId="267"/>
            <ac:grpSpMk id="12" creationId="{E87D869D-11AD-41EC-9881-9809DBE9A40C}"/>
          </ac:grpSpMkLst>
        </pc:grpChg>
      </pc:sldChg>
    </pc:docChg>
  </pc:docChgLst>
  <pc:docChgLst>
    <pc:chgData name="Victoria Christine Rodriguez" userId="S::victoria.rodriguez@gcccd.edu::2a69ca5f-9fdc-4638-b6a4-8fdf1c057413" providerId="AD" clId="Web-{9550EBFA-AF23-44DE-A825-1157B5B8452A}"/>
    <pc:docChg chg="addSld modSld addMainMaster delMainMaster">
      <pc:chgData name="Victoria Christine Rodriguez" userId="S::victoria.rodriguez@gcccd.edu::2a69ca5f-9fdc-4638-b6a4-8fdf1c057413" providerId="AD" clId="Web-{9550EBFA-AF23-44DE-A825-1157B5B8452A}" dt="2023-10-17T21:29:28.546" v="603"/>
      <pc:docMkLst>
        <pc:docMk/>
      </pc:docMkLst>
      <pc:sldChg chg="addSp modSp mod setBg modClrScheme chgLayout">
        <pc:chgData name="Victoria Christine Rodriguez" userId="S::victoria.rodriguez@gcccd.edu::2a69ca5f-9fdc-4638-b6a4-8fdf1c057413" providerId="AD" clId="Web-{9550EBFA-AF23-44DE-A825-1157B5B8452A}" dt="2023-10-17T20:29:49.224" v="19" actId="20577"/>
        <pc:sldMkLst>
          <pc:docMk/>
          <pc:sldMk cId="109857222" sldId="256"/>
        </pc:sldMkLst>
        <pc:spChg chg="mod">
          <ac:chgData name="Victoria Christine Rodriguez" userId="S::victoria.rodriguez@gcccd.edu::2a69ca5f-9fdc-4638-b6a4-8fdf1c057413" providerId="AD" clId="Web-{9550EBFA-AF23-44DE-A825-1157B5B8452A}" dt="2023-10-17T20:29:19.785" v="10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Victoria Christine Rodriguez" userId="S::victoria.rodriguez@gcccd.edu::2a69ca5f-9fdc-4638-b6a4-8fdf1c057413" providerId="AD" clId="Web-{9550EBFA-AF23-44DE-A825-1157B5B8452A}" dt="2023-10-17T20:29:49.224" v="19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Victoria Christine Rodriguez" userId="S::victoria.rodriguez@gcccd.edu::2a69ca5f-9fdc-4638-b6a4-8fdf1c057413" providerId="AD" clId="Web-{9550EBFA-AF23-44DE-A825-1157B5B8452A}" dt="2023-10-17T20:27:53.143" v="0"/>
          <ac:spMkLst>
            <pc:docMk/>
            <pc:sldMk cId="109857222" sldId="256"/>
            <ac:spMk id="9" creationId="{B6D694DB-A3FC-4F14-A225-17BEBA4416DA}"/>
          </ac:spMkLst>
        </pc:spChg>
        <pc:grpChg chg="add">
          <ac:chgData name="Victoria Christine Rodriguez" userId="S::victoria.rodriguez@gcccd.edu::2a69ca5f-9fdc-4638-b6a4-8fdf1c057413" providerId="AD" clId="Web-{9550EBFA-AF23-44DE-A825-1157B5B8452A}" dt="2023-10-17T20:27:53.143" v="0"/>
          <ac:grpSpMkLst>
            <pc:docMk/>
            <pc:sldMk cId="109857222" sldId="256"/>
            <ac:grpSpMk id="11" creationId="{3A87D413-7BAA-462C-B2E4-D3E7F1B8498D}"/>
          </ac:grpSpMkLst>
        </pc:grpChg>
        <pc:picChg chg="add">
          <ac:chgData name="Victoria Christine Rodriguez" userId="S::victoria.rodriguez@gcccd.edu::2a69ca5f-9fdc-4638-b6a4-8fdf1c057413" providerId="AD" clId="Web-{9550EBFA-AF23-44DE-A825-1157B5B8452A}" dt="2023-10-17T20:27:53.143" v="0"/>
          <ac:picMkLst>
            <pc:docMk/>
            <pc:sldMk cId="109857222" sldId="256"/>
            <ac:picMk id="4" creationId="{F1C24595-D5CF-7ACF-7138-3CFB5C972233}"/>
          </ac:picMkLst>
        </pc:picChg>
      </pc:sldChg>
      <pc:sldChg chg="modSp new">
        <pc:chgData name="Victoria Christine Rodriguez" userId="S::victoria.rodriguez@gcccd.edu::2a69ca5f-9fdc-4638-b6a4-8fdf1c057413" providerId="AD" clId="Web-{9550EBFA-AF23-44DE-A825-1157B5B8452A}" dt="2023-10-17T20:35:52.873" v="88" actId="20577"/>
        <pc:sldMkLst>
          <pc:docMk/>
          <pc:sldMk cId="868195715" sldId="257"/>
        </pc:sldMkLst>
        <pc:spChg chg="mod">
          <ac:chgData name="Victoria Christine Rodriguez" userId="S::victoria.rodriguez@gcccd.edu::2a69ca5f-9fdc-4638-b6a4-8fdf1c057413" providerId="AD" clId="Web-{9550EBFA-AF23-44DE-A825-1157B5B8452A}" dt="2023-10-17T20:33:06.041" v="32" actId="20577"/>
          <ac:spMkLst>
            <pc:docMk/>
            <pc:sldMk cId="868195715" sldId="257"/>
            <ac:spMk id="2" creationId="{4EA17A11-F534-DCA2-E7A0-FCF2FE36B976}"/>
          </ac:spMkLst>
        </pc:spChg>
        <pc:spChg chg="mod">
          <ac:chgData name="Victoria Christine Rodriguez" userId="S::victoria.rodriguez@gcccd.edu::2a69ca5f-9fdc-4638-b6a4-8fdf1c057413" providerId="AD" clId="Web-{9550EBFA-AF23-44DE-A825-1157B5B8452A}" dt="2023-10-17T20:35:52.873" v="88" actId="20577"/>
          <ac:spMkLst>
            <pc:docMk/>
            <pc:sldMk cId="868195715" sldId="257"/>
            <ac:spMk id="3" creationId="{FBA013BF-8930-C8C6-BD16-DB2DEEFE150C}"/>
          </ac:spMkLst>
        </pc:spChg>
      </pc:sldChg>
      <pc:sldChg chg="addSp modSp new mod setBg">
        <pc:chgData name="Victoria Christine Rodriguez" userId="S::victoria.rodriguez@gcccd.edu::2a69ca5f-9fdc-4638-b6a4-8fdf1c057413" providerId="AD" clId="Web-{9550EBFA-AF23-44DE-A825-1157B5B8452A}" dt="2023-10-17T20:40:31.004" v="163" actId="20577"/>
        <pc:sldMkLst>
          <pc:docMk/>
          <pc:sldMk cId="1166123959" sldId="258"/>
        </pc:sldMkLst>
        <pc:spChg chg="mod">
          <ac:chgData name="Victoria Christine Rodriguez" userId="S::victoria.rodriguez@gcccd.edu::2a69ca5f-9fdc-4638-b6a4-8fdf1c057413" providerId="AD" clId="Web-{9550EBFA-AF23-44DE-A825-1157B5B8452A}" dt="2023-10-17T20:40:31.004" v="163" actId="20577"/>
          <ac:spMkLst>
            <pc:docMk/>
            <pc:sldMk cId="1166123959" sldId="258"/>
            <ac:spMk id="2" creationId="{18CA1C1D-C31D-79CF-FF81-814812573C9E}"/>
          </ac:spMkLst>
        </pc:spChg>
        <pc:spChg chg="mod">
          <ac:chgData name="Victoria Christine Rodriguez" userId="S::victoria.rodriguez@gcccd.edu::2a69ca5f-9fdc-4638-b6a4-8fdf1c057413" providerId="AD" clId="Web-{9550EBFA-AF23-44DE-A825-1157B5B8452A}" dt="2023-10-17T20:40:01.816" v="157" actId="1076"/>
          <ac:spMkLst>
            <pc:docMk/>
            <pc:sldMk cId="1166123959" sldId="258"/>
            <ac:spMk id="3" creationId="{75FD51E1-EE59-CFB9-3640-4B423CC71492}"/>
          </ac:spMkLst>
        </pc:spChg>
        <pc:spChg chg="add">
          <ac:chgData name="Victoria Christine Rodriguez" userId="S::victoria.rodriguez@gcccd.edu::2a69ca5f-9fdc-4638-b6a4-8fdf1c057413" providerId="AD" clId="Web-{9550EBFA-AF23-44DE-A825-1157B5B8452A}" dt="2023-10-17T20:38:51.877" v="126"/>
          <ac:spMkLst>
            <pc:docMk/>
            <pc:sldMk cId="1166123959" sldId="258"/>
            <ac:spMk id="8" creationId="{63E5BFF9-8D75-4F8D-AA2E-E9AF4156BF0C}"/>
          </ac:spMkLst>
        </pc:spChg>
        <pc:spChg chg="add">
          <ac:chgData name="Victoria Christine Rodriguez" userId="S::victoria.rodriguez@gcccd.edu::2a69ca5f-9fdc-4638-b6a4-8fdf1c057413" providerId="AD" clId="Web-{9550EBFA-AF23-44DE-A825-1157B5B8452A}" dt="2023-10-17T20:38:51.877" v="126"/>
          <ac:spMkLst>
            <pc:docMk/>
            <pc:sldMk cId="1166123959" sldId="258"/>
            <ac:spMk id="10" creationId="{5074A657-B6F7-47AE-B719-D3590207EAA5}"/>
          </ac:spMkLst>
        </pc:spChg>
        <pc:spChg chg="add">
          <ac:chgData name="Victoria Christine Rodriguez" userId="S::victoria.rodriguez@gcccd.edu::2a69ca5f-9fdc-4638-b6a4-8fdf1c057413" providerId="AD" clId="Web-{9550EBFA-AF23-44DE-A825-1157B5B8452A}" dt="2023-10-17T20:38:51.877" v="126"/>
          <ac:spMkLst>
            <pc:docMk/>
            <pc:sldMk cId="1166123959" sldId="258"/>
            <ac:spMk id="23" creationId="{8DB0478B-1B97-4BFD-90B4-35597D8217CF}"/>
          </ac:spMkLst>
        </pc:spChg>
        <pc:grpChg chg="add">
          <ac:chgData name="Victoria Christine Rodriguez" userId="S::victoria.rodriguez@gcccd.edu::2a69ca5f-9fdc-4638-b6a4-8fdf1c057413" providerId="AD" clId="Web-{9550EBFA-AF23-44DE-A825-1157B5B8452A}" dt="2023-10-17T20:38:51.877" v="126"/>
          <ac:grpSpMkLst>
            <pc:docMk/>
            <pc:sldMk cId="1166123959" sldId="258"/>
            <ac:grpSpMk id="12" creationId="{5F495AF5-CD36-4EE9-95DB-86D2A3931028}"/>
          </ac:grpSpMkLst>
        </pc:grpChg>
      </pc:sldChg>
      <pc:sldChg chg="addSp modSp new mod setBg">
        <pc:chgData name="Victoria Christine Rodriguez" userId="S::victoria.rodriguez@gcccd.edu::2a69ca5f-9fdc-4638-b6a4-8fdf1c057413" providerId="AD" clId="Web-{9550EBFA-AF23-44DE-A825-1157B5B8452A}" dt="2023-10-17T20:51:27.113" v="253" actId="20577"/>
        <pc:sldMkLst>
          <pc:docMk/>
          <pc:sldMk cId="608344628" sldId="259"/>
        </pc:sldMkLst>
        <pc:spChg chg="mod">
          <ac:chgData name="Victoria Christine Rodriguez" userId="S::victoria.rodriguez@gcccd.edu::2a69ca5f-9fdc-4638-b6a4-8fdf1c057413" providerId="AD" clId="Web-{9550EBFA-AF23-44DE-A825-1157B5B8452A}" dt="2023-10-17T20:47:26.560" v="186"/>
          <ac:spMkLst>
            <pc:docMk/>
            <pc:sldMk cId="608344628" sldId="259"/>
            <ac:spMk id="2" creationId="{AA095533-A4EC-4B2E-7676-F0B8A2FC04C4}"/>
          </ac:spMkLst>
        </pc:spChg>
        <pc:spChg chg="mod">
          <ac:chgData name="Victoria Christine Rodriguez" userId="S::victoria.rodriguez@gcccd.edu::2a69ca5f-9fdc-4638-b6a4-8fdf1c057413" providerId="AD" clId="Web-{9550EBFA-AF23-44DE-A825-1157B5B8452A}" dt="2023-10-17T20:51:27.113" v="253" actId="20577"/>
          <ac:spMkLst>
            <pc:docMk/>
            <pc:sldMk cId="608344628" sldId="259"/>
            <ac:spMk id="3" creationId="{B393341E-6831-3FFA-EFC4-17883331F84B}"/>
          </ac:spMkLst>
        </pc:spChg>
        <pc:spChg chg="add">
          <ac:chgData name="Victoria Christine Rodriguez" userId="S::victoria.rodriguez@gcccd.edu::2a69ca5f-9fdc-4638-b6a4-8fdf1c057413" providerId="AD" clId="Web-{9550EBFA-AF23-44DE-A825-1157B5B8452A}" dt="2023-10-17T20:47:26.560" v="186"/>
          <ac:spMkLst>
            <pc:docMk/>
            <pc:sldMk cId="608344628" sldId="259"/>
            <ac:spMk id="8" creationId="{8C8EF8BB-CAC8-44D6-ADC2-B3CC883F41A8}"/>
          </ac:spMkLst>
        </pc:spChg>
        <pc:spChg chg="add">
          <ac:chgData name="Victoria Christine Rodriguez" userId="S::victoria.rodriguez@gcccd.edu::2a69ca5f-9fdc-4638-b6a4-8fdf1c057413" providerId="AD" clId="Web-{9550EBFA-AF23-44DE-A825-1157B5B8452A}" dt="2023-10-17T20:47:26.560" v="186"/>
          <ac:spMkLst>
            <pc:docMk/>
            <pc:sldMk cId="608344628" sldId="259"/>
            <ac:spMk id="10" creationId="{2E96E8E9-B5CE-4ECC-AD53-D33EBB636AD8}"/>
          </ac:spMkLst>
        </pc:spChg>
        <pc:spChg chg="add">
          <ac:chgData name="Victoria Christine Rodriguez" userId="S::victoria.rodriguez@gcccd.edu::2a69ca5f-9fdc-4638-b6a4-8fdf1c057413" providerId="AD" clId="Web-{9550EBFA-AF23-44DE-A825-1157B5B8452A}" dt="2023-10-17T20:47:26.560" v="186"/>
          <ac:spMkLst>
            <pc:docMk/>
            <pc:sldMk cId="608344628" sldId="259"/>
            <ac:spMk id="23" creationId="{64124455-3919-4F24-82F0-1269DE290BC5}"/>
          </ac:spMkLst>
        </pc:spChg>
        <pc:grpChg chg="add">
          <ac:chgData name="Victoria Christine Rodriguez" userId="S::victoria.rodriguez@gcccd.edu::2a69ca5f-9fdc-4638-b6a4-8fdf1c057413" providerId="AD" clId="Web-{9550EBFA-AF23-44DE-A825-1157B5B8452A}" dt="2023-10-17T20:47:26.560" v="186"/>
          <ac:grpSpMkLst>
            <pc:docMk/>
            <pc:sldMk cId="608344628" sldId="259"/>
            <ac:grpSpMk id="12" creationId="{0D5DA521-8DEF-44F1-AE21-17727E9A3FEE}"/>
          </ac:grpSpMkLst>
        </pc:grpChg>
      </pc:sldChg>
      <pc:sldChg chg="addSp modSp new mod setBg">
        <pc:chgData name="Victoria Christine Rodriguez" userId="S::victoria.rodriguez@gcccd.edu::2a69ca5f-9fdc-4638-b6a4-8fdf1c057413" providerId="AD" clId="Web-{9550EBFA-AF23-44DE-A825-1157B5B8452A}" dt="2023-10-17T20:59:24.030" v="420" actId="14100"/>
        <pc:sldMkLst>
          <pc:docMk/>
          <pc:sldMk cId="1105574833" sldId="260"/>
        </pc:sldMkLst>
        <pc:spChg chg="mod">
          <ac:chgData name="Victoria Christine Rodriguez" userId="S::victoria.rodriguez@gcccd.edu::2a69ca5f-9fdc-4638-b6a4-8fdf1c057413" providerId="AD" clId="Web-{9550EBFA-AF23-44DE-A825-1157B5B8452A}" dt="2023-10-17T20:57:02.136" v="385" actId="20577"/>
          <ac:spMkLst>
            <pc:docMk/>
            <pc:sldMk cId="1105574833" sldId="260"/>
            <ac:spMk id="2" creationId="{A7BD005A-A8FA-11D1-9F93-574C9901772A}"/>
          </ac:spMkLst>
        </pc:spChg>
        <pc:spChg chg="mod">
          <ac:chgData name="Victoria Christine Rodriguez" userId="S::victoria.rodriguez@gcccd.edu::2a69ca5f-9fdc-4638-b6a4-8fdf1c057413" providerId="AD" clId="Web-{9550EBFA-AF23-44DE-A825-1157B5B8452A}" dt="2023-10-17T20:59:24.030" v="420" actId="14100"/>
          <ac:spMkLst>
            <pc:docMk/>
            <pc:sldMk cId="1105574833" sldId="260"/>
            <ac:spMk id="3" creationId="{BA5063A6-AF59-9F3A-7F47-82EA9A8DAD85}"/>
          </ac:spMkLst>
        </pc:spChg>
        <pc:spChg chg="add">
          <ac:chgData name="Victoria Christine Rodriguez" userId="S::victoria.rodriguez@gcccd.edu::2a69ca5f-9fdc-4638-b6a4-8fdf1c057413" providerId="AD" clId="Web-{9550EBFA-AF23-44DE-A825-1157B5B8452A}" dt="2023-10-17T20:54:02.273" v="322"/>
          <ac:spMkLst>
            <pc:docMk/>
            <pc:sldMk cId="1105574833" sldId="260"/>
            <ac:spMk id="8" creationId="{8C8EF8BB-CAC8-44D6-ADC2-B3CC883F41A8}"/>
          </ac:spMkLst>
        </pc:spChg>
        <pc:spChg chg="add">
          <ac:chgData name="Victoria Christine Rodriguez" userId="S::victoria.rodriguez@gcccd.edu::2a69ca5f-9fdc-4638-b6a4-8fdf1c057413" providerId="AD" clId="Web-{9550EBFA-AF23-44DE-A825-1157B5B8452A}" dt="2023-10-17T20:54:02.273" v="322"/>
          <ac:spMkLst>
            <pc:docMk/>
            <pc:sldMk cId="1105574833" sldId="260"/>
            <ac:spMk id="10" creationId="{2E96E8E9-B5CE-4ECC-AD53-D33EBB636AD8}"/>
          </ac:spMkLst>
        </pc:spChg>
        <pc:spChg chg="add">
          <ac:chgData name="Victoria Christine Rodriguez" userId="S::victoria.rodriguez@gcccd.edu::2a69ca5f-9fdc-4638-b6a4-8fdf1c057413" providerId="AD" clId="Web-{9550EBFA-AF23-44DE-A825-1157B5B8452A}" dt="2023-10-17T20:54:02.273" v="322"/>
          <ac:spMkLst>
            <pc:docMk/>
            <pc:sldMk cId="1105574833" sldId="260"/>
            <ac:spMk id="23" creationId="{64124455-3919-4F24-82F0-1269DE290BC5}"/>
          </ac:spMkLst>
        </pc:spChg>
        <pc:grpChg chg="add">
          <ac:chgData name="Victoria Christine Rodriguez" userId="S::victoria.rodriguez@gcccd.edu::2a69ca5f-9fdc-4638-b6a4-8fdf1c057413" providerId="AD" clId="Web-{9550EBFA-AF23-44DE-A825-1157B5B8452A}" dt="2023-10-17T20:54:02.273" v="322"/>
          <ac:grpSpMkLst>
            <pc:docMk/>
            <pc:sldMk cId="1105574833" sldId="260"/>
            <ac:grpSpMk id="12" creationId="{0D5DA521-8DEF-44F1-AE21-17727E9A3FEE}"/>
          </ac:grpSpMkLst>
        </pc:grpChg>
      </pc:sldChg>
      <pc:sldChg chg="modSp add replId">
        <pc:chgData name="Victoria Christine Rodriguez" userId="S::victoria.rodriguez@gcccd.edu::2a69ca5f-9fdc-4638-b6a4-8fdf1c057413" providerId="AD" clId="Web-{9550EBFA-AF23-44DE-A825-1157B5B8452A}" dt="2023-10-17T20:52:52.537" v="294" actId="14100"/>
        <pc:sldMkLst>
          <pc:docMk/>
          <pc:sldMk cId="207011290" sldId="261"/>
        </pc:sldMkLst>
        <pc:spChg chg="mod">
          <ac:chgData name="Victoria Christine Rodriguez" userId="S::victoria.rodriguez@gcccd.edu::2a69ca5f-9fdc-4638-b6a4-8fdf1c057413" providerId="AD" clId="Web-{9550EBFA-AF23-44DE-A825-1157B5B8452A}" dt="2023-10-17T20:52:52.537" v="294" actId="14100"/>
          <ac:spMkLst>
            <pc:docMk/>
            <pc:sldMk cId="207011290" sldId="261"/>
            <ac:spMk id="2" creationId="{18CA1C1D-C31D-79CF-FF81-814812573C9E}"/>
          </ac:spMkLst>
        </pc:spChg>
        <pc:spChg chg="mod">
          <ac:chgData name="Victoria Christine Rodriguez" userId="S::victoria.rodriguez@gcccd.edu::2a69ca5f-9fdc-4638-b6a4-8fdf1c057413" providerId="AD" clId="Web-{9550EBFA-AF23-44DE-A825-1157B5B8452A}" dt="2023-10-17T20:52:41.474" v="292" actId="20577"/>
          <ac:spMkLst>
            <pc:docMk/>
            <pc:sldMk cId="207011290" sldId="261"/>
            <ac:spMk id="3" creationId="{75FD51E1-EE59-CFB9-3640-4B423CC71492}"/>
          </ac:spMkLst>
        </pc:spChg>
      </pc:sldChg>
      <pc:sldChg chg="addSp modSp add replId">
        <pc:chgData name="Victoria Christine Rodriguez" userId="S::victoria.rodriguez@gcccd.edu::2a69ca5f-9fdc-4638-b6a4-8fdf1c057413" providerId="AD" clId="Web-{9550EBFA-AF23-44DE-A825-1157B5B8452A}" dt="2023-10-17T21:07:14.572" v="527" actId="20577"/>
        <pc:sldMkLst>
          <pc:docMk/>
          <pc:sldMk cId="641210336" sldId="262"/>
        </pc:sldMkLst>
        <pc:spChg chg="mod">
          <ac:chgData name="Victoria Christine Rodriguez" userId="S::victoria.rodriguez@gcccd.edu::2a69ca5f-9fdc-4638-b6a4-8fdf1c057413" providerId="AD" clId="Web-{9550EBFA-AF23-44DE-A825-1157B5B8452A}" dt="2023-10-17T21:05:37.883" v="489" actId="20577"/>
          <ac:spMkLst>
            <pc:docMk/>
            <pc:sldMk cId="641210336" sldId="262"/>
            <ac:spMk id="2" creationId="{4EA17A11-F534-DCA2-E7A0-FCF2FE36B976}"/>
          </ac:spMkLst>
        </pc:spChg>
        <pc:spChg chg="mod">
          <ac:chgData name="Victoria Christine Rodriguez" userId="S::victoria.rodriguez@gcccd.edu::2a69ca5f-9fdc-4638-b6a4-8fdf1c057413" providerId="AD" clId="Web-{9550EBFA-AF23-44DE-A825-1157B5B8452A}" dt="2023-10-17T21:07:11.119" v="525" actId="20577"/>
          <ac:spMkLst>
            <pc:docMk/>
            <pc:sldMk cId="641210336" sldId="262"/>
            <ac:spMk id="3" creationId="{FBA013BF-8930-C8C6-BD16-DB2DEEFE150C}"/>
          </ac:spMkLst>
        </pc:spChg>
        <pc:spChg chg="add mod">
          <ac:chgData name="Victoria Christine Rodriguez" userId="S::victoria.rodriguez@gcccd.edu::2a69ca5f-9fdc-4638-b6a4-8fdf1c057413" providerId="AD" clId="Web-{9550EBFA-AF23-44DE-A825-1157B5B8452A}" dt="2023-10-17T21:07:14.572" v="527" actId="20577"/>
          <ac:spMkLst>
            <pc:docMk/>
            <pc:sldMk cId="641210336" sldId="262"/>
            <ac:spMk id="5" creationId="{8ACC3E8D-0162-2838-0AA0-4255D0E9E5C5}"/>
          </ac:spMkLst>
        </pc:spChg>
      </pc:sldChg>
      <pc:sldChg chg="modSp new">
        <pc:chgData name="Victoria Christine Rodriguez" userId="S::victoria.rodriguez@gcccd.edu::2a69ca5f-9fdc-4638-b6a4-8fdf1c057413" providerId="AD" clId="Web-{9550EBFA-AF23-44DE-A825-1157B5B8452A}" dt="2023-10-17T21:29:22.483" v="602" actId="14100"/>
        <pc:sldMkLst>
          <pc:docMk/>
          <pc:sldMk cId="3609834885" sldId="263"/>
        </pc:sldMkLst>
        <pc:spChg chg="mod">
          <ac:chgData name="Victoria Christine Rodriguez" userId="S::victoria.rodriguez@gcccd.edu::2a69ca5f-9fdc-4638-b6a4-8fdf1c057413" providerId="AD" clId="Web-{9550EBFA-AF23-44DE-A825-1157B5B8452A}" dt="2023-10-17T21:25:03.458" v="546" actId="20577"/>
          <ac:spMkLst>
            <pc:docMk/>
            <pc:sldMk cId="3609834885" sldId="263"/>
            <ac:spMk id="2" creationId="{B6FBC12F-52D9-974B-A197-98864F5159A2}"/>
          </ac:spMkLst>
        </pc:spChg>
        <pc:spChg chg="mod">
          <ac:chgData name="Victoria Christine Rodriguez" userId="S::victoria.rodriguez@gcccd.edu::2a69ca5f-9fdc-4638-b6a4-8fdf1c057413" providerId="AD" clId="Web-{9550EBFA-AF23-44DE-A825-1157B5B8452A}" dt="2023-10-17T21:29:22.483" v="602" actId="14100"/>
          <ac:spMkLst>
            <pc:docMk/>
            <pc:sldMk cId="3609834885" sldId="263"/>
            <ac:spMk id="3" creationId="{DF34D48F-50BD-DD6D-0757-402EF070C9CB}"/>
          </ac:spMkLst>
        </pc:spChg>
      </pc:sldChg>
      <pc:sldChg chg="new">
        <pc:chgData name="Victoria Christine Rodriguez" userId="S::victoria.rodriguez@gcccd.edu::2a69ca5f-9fdc-4638-b6a4-8fdf1c057413" providerId="AD" clId="Web-{9550EBFA-AF23-44DE-A825-1157B5B8452A}" dt="2023-10-17T21:29:28.546" v="603"/>
        <pc:sldMkLst>
          <pc:docMk/>
          <pc:sldMk cId="4222572653" sldId="264"/>
        </pc:sldMkLst>
      </pc:sldChg>
      <pc:sldMasterChg chg="del delSldLayout">
        <pc:chgData name="Victoria Christine Rodriguez" userId="S::victoria.rodriguez@gcccd.edu::2a69ca5f-9fdc-4638-b6a4-8fdf1c057413" providerId="AD" clId="Web-{9550EBFA-AF23-44DE-A825-1157B5B8452A}" dt="2023-10-17T20:27:53.143" v="0"/>
        <pc:sldMasterMkLst>
          <pc:docMk/>
          <pc:sldMasterMk cId="2460954070" sldId="2147483660"/>
        </pc:sldMasterMkLst>
        <pc:sldLayoutChg chg="del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Victoria Christine Rodriguez" userId="S::victoria.rodriguez@gcccd.edu::2a69ca5f-9fdc-4638-b6a4-8fdf1c057413" providerId="AD" clId="Web-{9550EBFA-AF23-44DE-A825-1157B5B8452A}" dt="2023-10-17T20:27:53.143" v="0"/>
        <pc:sldMasterMkLst>
          <pc:docMk/>
          <pc:sldMasterMk cId="226280228" sldId="2147483743"/>
        </pc:sldMasterMkLst>
        <pc:sldLayoutChg chg="add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26280228" sldId="2147483743"/>
            <pc:sldLayoutMk cId="4150805374" sldId="2147483732"/>
          </pc:sldLayoutMkLst>
        </pc:sldLayoutChg>
        <pc:sldLayoutChg chg="add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26280228" sldId="2147483743"/>
            <pc:sldLayoutMk cId="1830623668" sldId="2147483733"/>
          </pc:sldLayoutMkLst>
        </pc:sldLayoutChg>
        <pc:sldLayoutChg chg="add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26280228" sldId="2147483743"/>
            <pc:sldLayoutMk cId="546568528" sldId="2147483734"/>
          </pc:sldLayoutMkLst>
        </pc:sldLayoutChg>
        <pc:sldLayoutChg chg="add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26280228" sldId="2147483743"/>
            <pc:sldLayoutMk cId="3046559444" sldId="2147483735"/>
          </pc:sldLayoutMkLst>
        </pc:sldLayoutChg>
        <pc:sldLayoutChg chg="add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26280228" sldId="2147483743"/>
            <pc:sldLayoutMk cId="1844982819" sldId="2147483736"/>
          </pc:sldLayoutMkLst>
        </pc:sldLayoutChg>
        <pc:sldLayoutChg chg="add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26280228" sldId="2147483743"/>
            <pc:sldLayoutMk cId="2810437780" sldId="2147483737"/>
          </pc:sldLayoutMkLst>
        </pc:sldLayoutChg>
        <pc:sldLayoutChg chg="add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26280228" sldId="2147483743"/>
            <pc:sldLayoutMk cId="2301801858" sldId="2147483738"/>
          </pc:sldLayoutMkLst>
        </pc:sldLayoutChg>
        <pc:sldLayoutChg chg="add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26280228" sldId="2147483743"/>
            <pc:sldLayoutMk cId="267321599" sldId="2147483739"/>
          </pc:sldLayoutMkLst>
        </pc:sldLayoutChg>
        <pc:sldLayoutChg chg="add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26280228" sldId="2147483743"/>
            <pc:sldLayoutMk cId="183407623" sldId="2147483740"/>
          </pc:sldLayoutMkLst>
        </pc:sldLayoutChg>
        <pc:sldLayoutChg chg="add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26280228" sldId="2147483743"/>
            <pc:sldLayoutMk cId="1533699764" sldId="2147483741"/>
          </pc:sldLayoutMkLst>
        </pc:sldLayoutChg>
        <pc:sldLayoutChg chg="add">
          <pc:chgData name="Victoria Christine Rodriguez" userId="S::victoria.rodriguez@gcccd.edu::2a69ca5f-9fdc-4638-b6a4-8fdf1c057413" providerId="AD" clId="Web-{9550EBFA-AF23-44DE-A825-1157B5B8452A}" dt="2023-10-17T20:27:53.143" v="0"/>
          <pc:sldLayoutMkLst>
            <pc:docMk/>
            <pc:sldMasterMk cId="226280228" sldId="2147483743"/>
            <pc:sldLayoutMk cId="674189116" sldId="214748374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82AB1-873F-4E9C-B0E7-BB7A6782B83B}" type="datetimeFigureOut">
              <a:t>10/23/2023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91F68-C818-4EF3-BD45-9726FCD4FD2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76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Select all that apply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891F68-C818-4EF3-BD45-9726FCD4FD28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58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05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9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4ECD05-4E94-4A60-8FDA-700BF100B0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:a16="http://schemas.microsoft.com/office/drawing/2014/main" id="{8BCB0EB2-4067-418C-9465-9D4C71240E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4E37999-41E7-446D-8C53-B904C3CE87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7CA96E-9DD9-4172-B63B-50DF43B576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31F99E9D-6528-47AC-B178-7032D0E17D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8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2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6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1FBD0A-9F7B-4EBB-9982-B55F5F9806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8CFF0B8-0BA9-4DD9-B7B2-0655DC8419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B910E-9B87-4291-987B-6883212CBA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8A8D14-28CA-4095-B2FA-E48B3150AD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1D1F176A-19F1-4537-800D-210F29EC1A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5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BFA9BB-A51E-4D09-8602-5AD9010463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A60257A1-779B-4048-BC0D-1EA579B5B1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F4B5D0-AA24-4702-9C01-FC1A03E7B6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3BB88-350D-4DE0-BB34-870F643568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:a16="http://schemas.microsoft.com/office/drawing/2014/main" id="{4A8025C0-8995-4863-A847-7ED1F8CCE8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8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37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0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D9AFA4-EB8E-4091-A5E2-1B9D163A07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F25018FE-FB44-4E2E-A181-B3476F3E85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C7CD4B-70DE-49E2-A336-B6F43F58F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07639D4-740A-4B71-8393-99CA375EB4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3A5846DF-A106-4887-BE2C-DCD89DAA65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3C1870-4E69-4DE7-BF2F-DE8A7881C6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7439AB1C-A8A1-4745-9625-B18FE9160B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ADDC4D-D9AA-48F8-BD10-2D20F14607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7D5B578-4971-4ADC-97D8-B9CEF52AA7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50457195-385D-490A-91AB-30B969C619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802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 Fill">
            <a:extLst>
              <a:ext uri="{FF2B5EF4-FFF2-40B4-BE49-F238E27FC236}">
                <a16:creationId xmlns:a16="http://schemas.microsoft.com/office/drawing/2014/main" id="{B6D694DB-A3FC-4F14-A225-17BEBA4416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 descr="Green patterned leaves">
            <a:extLst>
              <a:ext uri="{FF2B5EF4-FFF2-40B4-BE49-F238E27FC236}">
                <a16:creationId xmlns:a16="http://schemas.microsoft.com/office/drawing/2014/main" id="{F1C24595-D5CF-7ACF-7138-3CFB5C9722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9602" r="6" b="5986"/>
          <a:stretch/>
        </p:blipFill>
        <p:spPr>
          <a:xfrm>
            <a:off x="20" y="10"/>
            <a:ext cx="12188921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4583" y="686020"/>
            <a:ext cx="5859787" cy="27429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Grossmont Wellness Interest Survey Results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4583" y="3602038"/>
            <a:ext cx="5859787" cy="256994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PD Committee</a:t>
            </a:r>
          </a:p>
          <a:p>
            <a:pPr algn="ctr"/>
            <a:r>
              <a:rPr lang="en-US" dirty="0">
                <a:solidFill>
                  <a:srgbClr val="FFFFFF"/>
                </a:solidFill>
              </a:rPr>
              <a:t>10/18/2023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A87D413-7BAA-462C-B2E4-D3E7F1B849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C2E2750-B9DE-455A-B750-2FAFF87D80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A77A1618-AFD3-49E5-A4AC-89FA51FA99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A76DC57-ED9C-40FB-A897-CDD7D62229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BB714E6-B071-4696-ACD5-A9A96F9299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A303CB3D-0086-4A58-BDAE-F18B143EE4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8AB02D57-74BD-4B38-94E0-EF2F291E09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63E5BFF9-8D75-4F8D-AA2E-E9AF4156BF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5074A657-B6F7-47AE-B719-D3590207E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495AF5-CD36-4EE9-95DB-86D2A39310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227"/>
            <a:ext cx="12192000" cy="6861227"/>
            <a:chOff x="0" y="-3227"/>
            <a:chExt cx="12192000" cy="686122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EFB5B0C-DD84-4ACA-8A57-0DF5C9BAD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58790" y="124188"/>
              <a:ext cx="215755" cy="21575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37C3102-63A7-409A-A09D-56EBB4C812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79553" y="2866365"/>
              <a:ext cx="697984" cy="697984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A99EBC8-DA67-46D1-BE90-B240465A80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6134" y="3762066"/>
              <a:ext cx="230192" cy="230191"/>
            </a:xfrm>
            <a:prstGeom prst="ellipse">
              <a:avLst/>
            </a:prstGeom>
            <a:solidFill>
              <a:schemeClr val="accent4">
                <a:lumMod val="20000"/>
                <a:lumOff val="8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65540EA-046F-4AF0-8CEB-E2EFE6FD03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451544" y="-3227"/>
              <a:ext cx="2740456" cy="2740456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5FE32756-B183-449F-BD63-0CD97BABAC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621871" y="163409"/>
              <a:ext cx="2387894" cy="2387894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81A06E5-D53E-4F08-917B-C03F56DFD9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3060" y="599153"/>
              <a:ext cx="823413" cy="1000074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49B903-4F98-4946-9F6B-A42679E0DE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903403"/>
              <a:ext cx="1715504" cy="2954597"/>
            </a:xfrm>
            <a:custGeom>
              <a:avLst/>
              <a:gdLst>
                <a:gd name="connsiteX0" fmla="*/ 0 w 2429360"/>
                <a:gd name="connsiteY0" fmla="*/ 0 h 4184064"/>
                <a:gd name="connsiteX1" fmla="*/ 329124 w 2429360"/>
                <a:gd name="connsiteY1" fmla="*/ 0 h 4184064"/>
                <a:gd name="connsiteX2" fmla="*/ 2429360 w 2429360"/>
                <a:gd name="connsiteY2" fmla="*/ 2100236 h 4184064"/>
                <a:gd name="connsiteX3" fmla="*/ 2429360 w 2429360"/>
                <a:gd name="connsiteY3" fmla="*/ 4184064 h 4184064"/>
                <a:gd name="connsiteX4" fmla="*/ 132331 w 2429360"/>
                <a:gd name="connsiteY4" fmla="*/ 4184064 h 4184064"/>
                <a:gd name="connsiteX5" fmla="*/ 120545 w 2429360"/>
                <a:gd name="connsiteY5" fmla="*/ 4183469 h 4184064"/>
                <a:gd name="connsiteX6" fmla="*/ 0 w 2429360"/>
                <a:gd name="connsiteY6" fmla="*/ 4165072 h 4184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29360" h="4184064">
                  <a:moveTo>
                    <a:pt x="0" y="0"/>
                  </a:moveTo>
                  <a:lnTo>
                    <a:pt x="329124" y="0"/>
                  </a:lnTo>
                  <a:cubicBezTo>
                    <a:pt x="1489065" y="0"/>
                    <a:pt x="2429360" y="940295"/>
                    <a:pt x="2429360" y="2100236"/>
                  </a:cubicBezTo>
                  <a:lnTo>
                    <a:pt x="2429360" y="4184064"/>
                  </a:lnTo>
                  <a:lnTo>
                    <a:pt x="132331" y="4184064"/>
                  </a:lnTo>
                  <a:lnTo>
                    <a:pt x="120545" y="4183469"/>
                  </a:lnTo>
                  <a:lnTo>
                    <a:pt x="0" y="4165072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53BC73C-A7AD-48F4-B586-4F781FCB9C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168300"/>
              <a:ext cx="1533337" cy="2555470"/>
            </a:xfrm>
            <a:custGeom>
              <a:avLst/>
              <a:gdLst>
                <a:gd name="connsiteX0" fmla="*/ 0 w 1986804"/>
                <a:gd name="connsiteY0" fmla="*/ 0 h 2902159"/>
                <a:gd name="connsiteX1" fmla="*/ 533594 w 1986804"/>
                <a:gd name="connsiteY1" fmla="*/ 0 h 2902159"/>
                <a:gd name="connsiteX2" fmla="*/ 1986804 w 1986804"/>
                <a:gd name="connsiteY2" fmla="*/ 1453211 h 2902159"/>
                <a:gd name="connsiteX3" fmla="*/ 1986804 w 1986804"/>
                <a:gd name="connsiteY3" fmla="*/ 2902159 h 2902159"/>
                <a:gd name="connsiteX4" fmla="*/ 537856 w 1986804"/>
                <a:gd name="connsiteY4" fmla="*/ 2902159 h 2902159"/>
                <a:gd name="connsiteX5" fmla="*/ 105713 w 1986804"/>
                <a:gd name="connsiteY5" fmla="*/ 2836826 h 2902159"/>
                <a:gd name="connsiteX6" fmla="*/ 0 w 1986804"/>
                <a:gd name="connsiteY6" fmla="*/ 2798136 h 2902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86804" h="2902159">
                  <a:moveTo>
                    <a:pt x="0" y="0"/>
                  </a:moveTo>
                  <a:lnTo>
                    <a:pt x="533594" y="0"/>
                  </a:lnTo>
                  <a:cubicBezTo>
                    <a:pt x="1336188" y="0"/>
                    <a:pt x="1986804" y="650616"/>
                    <a:pt x="1986804" y="1453211"/>
                  </a:cubicBezTo>
                  <a:lnTo>
                    <a:pt x="1986804" y="2902159"/>
                  </a:lnTo>
                  <a:lnTo>
                    <a:pt x="537856" y="2902159"/>
                  </a:lnTo>
                  <a:cubicBezTo>
                    <a:pt x="387370" y="2902159"/>
                    <a:pt x="242226" y="2879286"/>
                    <a:pt x="105713" y="2836826"/>
                  </a:cubicBezTo>
                  <a:lnTo>
                    <a:pt x="0" y="279813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B3270C9-025A-41DD-997B-C8C6A6CBA1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85047" y="4685933"/>
              <a:ext cx="2406953" cy="2172067"/>
            </a:xfrm>
            <a:custGeom>
              <a:avLst/>
              <a:gdLst>
                <a:gd name="connsiteX0" fmla="*/ 1229573 w 2406953"/>
                <a:gd name="connsiteY0" fmla="*/ 0 h 2172067"/>
                <a:gd name="connsiteX1" fmla="*/ 2406313 w 2406953"/>
                <a:gd name="connsiteY1" fmla="*/ 1496275 h 2172067"/>
                <a:gd name="connsiteX2" fmla="*/ 2406953 w 2406953"/>
                <a:gd name="connsiteY2" fmla="*/ 1499327 h 2172067"/>
                <a:gd name="connsiteX3" fmla="*/ 2406953 w 2406953"/>
                <a:gd name="connsiteY3" fmla="*/ 2172067 h 2172067"/>
                <a:gd name="connsiteX4" fmla="*/ 36154 w 2406953"/>
                <a:gd name="connsiteY4" fmla="*/ 2172067 h 2172067"/>
                <a:gd name="connsiteX5" fmla="*/ 13809 w 2406953"/>
                <a:gd name="connsiteY5" fmla="*/ 2065529 h 2172067"/>
                <a:gd name="connsiteX6" fmla="*/ 0 w 2406953"/>
                <a:gd name="connsiteY6" fmla="*/ 1873933 h 2172067"/>
                <a:gd name="connsiteX7" fmla="*/ 1229573 w 2406953"/>
                <a:gd name="connsiteY7" fmla="*/ 0 h 2172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06953" h="2172067">
                  <a:moveTo>
                    <a:pt x="1229573" y="0"/>
                  </a:moveTo>
                  <a:cubicBezTo>
                    <a:pt x="1229573" y="0"/>
                    <a:pt x="2170965" y="642363"/>
                    <a:pt x="2406313" y="1496275"/>
                  </a:cubicBezTo>
                  <a:lnTo>
                    <a:pt x="2406953" y="1499327"/>
                  </a:lnTo>
                  <a:lnTo>
                    <a:pt x="2406953" y="2172067"/>
                  </a:lnTo>
                  <a:lnTo>
                    <a:pt x="36154" y="2172067"/>
                  </a:lnTo>
                  <a:lnTo>
                    <a:pt x="13809" y="2065529"/>
                  </a:lnTo>
                  <a:cubicBezTo>
                    <a:pt x="4803" y="2002533"/>
                    <a:pt x="0" y="1938616"/>
                    <a:pt x="0" y="1873933"/>
                  </a:cubicBezTo>
                  <a:cubicBezTo>
                    <a:pt x="0" y="839004"/>
                    <a:pt x="1229573" y="0"/>
                    <a:pt x="1229573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3" name="Texture">
            <a:extLst>
              <a:ext uri="{FF2B5EF4-FFF2-40B4-BE49-F238E27FC236}">
                <a16:creationId xmlns:a16="http://schemas.microsoft.com/office/drawing/2014/main" id="{8DB0478B-1B97-4BFD-90B4-35597D8217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90D7E-98B7-C836-B7CF-30109535D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902" y="668049"/>
            <a:ext cx="8610749" cy="192774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kind of incentive do you think would motivate you and your dependents to participate?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B0B50-4996-D352-012B-3CBC39535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3787" y="3428999"/>
            <a:ext cx="6201379" cy="2747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/>
              <a:t>Improved health: 73.14%</a:t>
            </a:r>
          </a:p>
          <a:p>
            <a:pPr marL="0" indent="0">
              <a:buNone/>
            </a:pPr>
            <a:r>
              <a:rPr lang="en-US" b="1" dirty="0"/>
              <a:t>I would participate without an incentive: 56.57%</a:t>
            </a:r>
          </a:p>
          <a:p>
            <a:pPr marL="0" indent="0">
              <a:buNone/>
            </a:pPr>
            <a:r>
              <a:rPr lang="en-US" dirty="0"/>
              <a:t>Prizes, gift cards, raffle items: 37.71%</a:t>
            </a:r>
          </a:p>
          <a:p>
            <a:pPr marL="0" indent="0">
              <a:buNone/>
            </a:pPr>
            <a:r>
              <a:rPr lang="en-US" dirty="0"/>
              <a:t>Incentives would not encourage me to participate: 14.86%</a:t>
            </a:r>
          </a:p>
          <a:p>
            <a:pPr marL="0" indent="0">
              <a:buNone/>
            </a:pPr>
            <a:r>
              <a:rPr lang="en-US" dirty="0"/>
              <a:t>Recognition events/celebrations: 8.57%</a:t>
            </a:r>
          </a:p>
        </p:txBody>
      </p:sp>
    </p:spTree>
    <p:extLst>
      <p:ext uri="{BB962C8B-B14F-4D97-AF65-F5344CB8AC3E}">
        <p14:creationId xmlns:p14="http://schemas.microsoft.com/office/powerpoint/2010/main" val="1622836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63E5BFF9-8D75-4F8D-AA2E-E9AF4156BF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5074A657-B6F7-47AE-B719-D3590207E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495AF5-CD36-4EE9-95DB-86D2A39310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227"/>
            <a:ext cx="12192000" cy="6861227"/>
            <a:chOff x="0" y="-3227"/>
            <a:chExt cx="12192000" cy="686122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EFB5B0C-DD84-4ACA-8A57-0DF5C9BAD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58790" y="124188"/>
              <a:ext cx="215755" cy="21575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37C3102-63A7-409A-A09D-56EBB4C812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79553" y="2866365"/>
              <a:ext cx="697984" cy="697984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A99EBC8-DA67-46D1-BE90-B240465A80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6134" y="3762066"/>
              <a:ext cx="230192" cy="230191"/>
            </a:xfrm>
            <a:prstGeom prst="ellipse">
              <a:avLst/>
            </a:prstGeom>
            <a:solidFill>
              <a:schemeClr val="accent4">
                <a:lumMod val="20000"/>
                <a:lumOff val="8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65540EA-046F-4AF0-8CEB-E2EFE6FD03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451544" y="-3227"/>
              <a:ext cx="2740456" cy="2740456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5FE32756-B183-449F-BD63-0CD97BABAC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621871" y="163409"/>
              <a:ext cx="2387894" cy="2387894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81A06E5-D53E-4F08-917B-C03F56DFD9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3060" y="599153"/>
              <a:ext cx="823413" cy="1000074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49B903-4F98-4946-9F6B-A42679E0DE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903403"/>
              <a:ext cx="1715504" cy="2954597"/>
            </a:xfrm>
            <a:custGeom>
              <a:avLst/>
              <a:gdLst>
                <a:gd name="connsiteX0" fmla="*/ 0 w 2429360"/>
                <a:gd name="connsiteY0" fmla="*/ 0 h 4184064"/>
                <a:gd name="connsiteX1" fmla="*/ 329124 w 2429360"/>
                <a:gd name="connsiteY1" fmla="*/ 0 h 4184064"/>
                <a:gd name="connsiteX2" fmla="*/ 2429360 w 2429360"/>
                <a:gd name="connsiteY2" fmla="*/ 2100236 h 4184064"/>
                <a:gd name="connsiteX3" fmla="*/ 2429360 w 2429360"/>
                <a:gd name="connsiteY3" fmla="*/ 4184064 h 4184064"/>
                <a:gd name="connsiteX4" fmla="*/ 132331 w 2429360"/>
                <a:gd name="connsiteY4" fmla="*/ 4184064 h 4184064"/>
                <a:gd name="connsiteX5" fmla="*/ 120545 w 2429360"/>
                <a:gd name="connsiteY5" fmla="*/ 4183469 h 4184064"/>
                <a:gd name="connsiteX6" fmla="*/ 0 w 2429360"/>
                <a:gd name="connsiteY6" fmla="*/ 4165072 h 4184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29360" h="4184064">
                  <a:moveTo>
                    <a:pt x="0" y="0"/>
                  </a:moveTo>
                  <a:lnTo>
                    <a:pt x="329124" y="0"/>
                  </a:lnTo>
                  <a:cubicBezTo>
                    <a:pt x="1489065" y="0"/>
                    <a:pt x="2429360" y="940295"/>
                    <a:pt x="2429360" y="2100236"/>
                  </a:cubicBezTo>
                  <a:lnTo>
                    <a:pt x="2429360" y="4184064"/>
                  </a:lnTo>
                  <a:lnTo>
                    <a:pt x="132331" y="4184064"/>
                  </a:lnTo>
                  <a:lnTo>
                    <a:pt x="120545" y="4183469"/>
                  </a:lnTo>
                  <a:lnTo>
                    <a:pt x="0" y="4165072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53BC73C-A7AD-48F4-B586-4F781FCB9C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168300"/>
              <a:ext cx="1533337" cy="2555470"/>
            </a:xfrm>
            <a:custGeom>
              <a:avLst/>
              <a:gdLst>
                <a:gd name="connsiteX0" fmla="*/ 0 w 1986804"/>
                <a:gd name="connsiteY0" fmla="*/ 0 h 2902159"/>
                <a:gd name="connsiteX1" fmla="*/ 533594 w 1986804"/>
                <a:gd name="connsiteY1" fmla="*/ 0 h 2902159"/>
                <a:gd name="connsiteX2" fmla="*/ 1986804 w 1986804"/>
                <a:gd name="connsiteY2" fmla="*/ 1453211 h 2902159"/>
                <a:gd name="connsiteX3" fmla="*/ 1986804 w 1986804"/>
                <a:gd name="connsiteY3" fmla="*/ 2902159 h 2902159"/>
                <a:gd name="connsiteX4" fmla="*/ 537856 w 1986804"/>
                <a:gd name="connsiteY4" fmla="*/ 2902159 h 2902159"/>
                <a:gd name="connsiteX5" fmla="*/ 105713 w 1986804"/>
                <a:gd name="connsiteY5" fmla="*/ 2836826 h 2902159"/>
                <a:gd name="connsiteX6" fmla="*/ 0 w 1986804"/>
                <a:gd name="connsiteY6" fmla="*/ 2798136 h 2902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86804" h="2902159">
                  <a:moveTo>
                    <a:pt x="0" y="0"/>
                  </a:moveTo>
                  <a:lnTo>
                    <a:pt x="533594" y="0"/>
                  </a:lnTo>
                  <a:cubicBezTo>
                    <a:pt x="1336188" y="0"/>
                    <a:pt x="1986804" y="650616"/>
                    <a:pt x="1986804" y="1453211"/>
                  </a:cubicBezTo>
                  <a:lnTo>
                    <a:pt x="1986804" y="2902159"/>
                  </a:lnTo>
                  <a:lnTo>
                    <a:pt x="537856" y="2902159"/>
                  </a:lnTo>
                  <a:cubicBezTo>
                    <a:pt x="387370" y="2902159"/>
                    <a:pt x="242226" y="2879286"/>
                    <a:pt x="105713" y="2836826"/>
                  </a:cubicBezTo>
                  <a:lnTo>
                    <a:pt x="0" y="279813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B3270C9-025A-41DD-997B-C8C6A6CBA1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85047" y="4685933"/>
              <a:ext cx="2406953" cy="2172067"/>
            </a:xfrm>
            <a:custGeom>
              <a:avLst/>
              <a:gdLst>
                <a:gd name="connsiteX0" fmla="*/ 1229573 w 2406953"/>
                <a:gd name="connsiteY0" fmla="*/ 0 h 2172067"/>
                <a:gd name="connsiteX1" fmla="*/ 2406313 w 2406953"/>
                <a:gd name="connsiteY1" fmla="*/ 1496275 h 2172067"/>
                <a:gd name="connsiteX2" fmla="*/ 2406953 w 2406953"/>
                <a:gd name="connsiteY2" fmla="*/ 1499327 h 2172067"/>
                <a:gd name="connsiteX3" fmla="*/ 2406953 w 2406953"/>
                <a:gd name="connsiteY3" fmla="*/ 2172067 h 2172067"/>
                <a:gd name="connsiteX4" fmla="*/ 36154 w 2406953"/>
                <a:gd name="connsiteY4" fmla="*/ 2172067 h 2172067"/>
                <a:gd name="connsiteX5" fmla="*/ 13809 w 2406953"/>
                <a:gd name="connsiteY5" fmla="*/ 2065529 h 2172067"/>
                <a:gd name="connsiteX6" fmla="*/ 0 w 2406953"/>
                <a:gd name="connsiteY6" fmla="*/ 1873933 h 2172067"/>
                <a:gd name="connsiteX7" fmla="*/ 1229573 w 2406953"/>
                <a:gd name="connsiteY7" fmla="*/ 0 h 2172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06953" h="2172067">
                  <a:moveTo>
                    <a:pt x="1229573" y="0"/>
                  </a:moveTo>
                  <a:cubicBezTo>
                    <a:pt x="1229573" y="0"/>
                    <a:pt x="2170965" y="642363"/>
                    <a:pt x="2406313" y="1496275"/>
                  </a:cubicBezTo>
                  <a:lnTo>
                    <a:pt x="2406953" y="1499327"/>
                  </a:lnTo>
                  <a:lnTo>
                    <a:pt x="2406953" y="2172067"/>
                  </a:lnTo>
                  <a:lnTo>
                    <a:pt x="36154" y="2172067"/>
                  </a:lnTo>
                  <a:lnTo>
                    <a:pt x="13809" y="2065529"/>
                  </a:lnTo>
                  <a:cubicBezTo>
                    <a:pt x="4803" y="2002533"/>
                    <a:pt x="0" y="1938616"/>
                    <a:pt x="0" y="1873933"/>
                  </a:cubicBezTo>
                  <a:cubicBezTo>
                    <a:pt x="0" y="839004"/>
                    <a:pt x="1229573" y="0"/>
                    <a:pt x="1229573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3" name="Texture">
            <a:extLst>
              <a:ext uri="{FF2B5EF4-FFF2-40B4-BE49-F238E27FC236}">
                <a16:creationId xmlns:a16="http://schemas.microsoft.com/office/drawing/2014/main" id="{8DB0478B-1B97-4BFD-90B4-35597D8217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1B0E2F-BE7C-75E8-8E16-490BB8C82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3787" y="668049"/>
            <a:ext cx="6201379" cy="262442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How would you like to receive information on wellness activities?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E0236-E09E-4E2C-316B-B2D879A5B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3787" y="4103556"/>
            <a:ext cx="6201379" cy="2747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/>
              <a:t>95.48% - Email</a:t>
            </a:r>
          </a:p>
          <a:p>
            <a:pPr marL="0" indent="0" algn="ctr">
              <a:buNone/>
            </a:pPr>
            <a:r>
              <a:rPr lang="en-US"/>
              <a:t>42.37% - Dedicated Website</a:t>
            </a:r>
          </a:p>
        </p:txBody>
      </p:sp>
    </p:spTree>
    <p:extLst>
      <p:ext uri="{BB962C8B-B14F-4D97-AF65-F5344CB8AC3E}">
        <p14:creationId xmlns:p14="http://schemas.microsoft.com/office/powerpoint/2010/main" val="3885712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5D7D95D6-8C7A-4418-8DC3-6AB9EE15B1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90BA8E6D-8984-4DDE-8FC5-F3E6AAB005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87D869D-11AD-41EC-9881-9809DBE9A4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57828"/>
            <a:ext cx="12188149" cy="3581965"/>
            <a:chOff x="0" y="-157828"/>
            <a:chExt cx="12188149" cy="358196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664B9A9-6583-4C96-9737-4203BBA9C37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5450" y="-2201"/>
              <a:ext cx="3036178" cy="2703712"/>
            </a:xfrm>
            <a:custGeom>
              <a:avLst/>
              <a:gdLst>
                <a:gd name="connsiteX0" fmla="*/ 0 w 3036178"/>
                <a:gd name="connsiteY0" fmla="*/ 0 h 2918688"/>
                <a:gd name="connsiteX1" fmla="*/ 2102222 w 3036178"/>
                <a:gd name="connsiteY1" fmla="*/ 0 h 2918688"/>
                <a:gd name="connsiteX2" fmla="*/ 2107640 w 3036178"/>
                <a:gd name="connsiteY2" fmla="*/ 1983 h 2918688"/>
                <a:gd name="connsiteX3" fmla="*/ 3036178 w 3036178"/>
                <a:gd name="connsiteY3" fmla="*/ 1402829 h 2918688"/>
                <a:gd name="connsiteX4" fmla="*/ 3036178 w 3036178"/>
                <a:gd name="connsiteY4" fmla="*/ 2918688 h 2918688"/>
                <a:gd name="connsiteX5" fmla="*/ 1520319 w 3036178"/>
                <a:gd name="connsiteY5" fmla="*/ 2918688 h 2918688"/>
                <a:gd name="connsiteX6" fmla="*/ 0 w 3036178"/>
                <a:gd name="connsiteY6" fmla="*/ 1398369 h 2918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36178" h="2918688">
                  <a:moveTo>
                    <a:pt x="0" y="0"/>
                  </a:moveTo>
                  <a:lnTo>
                    <a:pt x="2102222" y="0"/>
                  </a:lnTo>
                  <a:lnTo>
                    <a:pt x="2107640" y="1983"/>
                  </a:lnTo>
                  <a:cubicBezTo>
                    <a:pt x="2653306" y="232778"/>
                    <a:pt x="3036178" y="773085"/>
                    <a:pt x="3036178" y="1402829"/>
                  </a:cubicBezTo>
                  <a:lnTo>
                    <a:pt x="3036178" y="2918688"/>
                  </a:lnTo>
                  <a:lnTo>
                    <a:pt x="1520319" y="2918688"/>
                  </a:lnTo>
                  <a:cubicBezTo>
                    <a:pt x="680661" y="2918688"/>
                    <a:pt x="0" y="2238027"/>
                    <a:pt x="0" y="1398369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18">
              <a:extLst>
                <a:ext uri="{FF2B5EF4-FFF2-40B4-BE49-F238E27FC236}">
                  <a16:creationId xmlns:a16="http://schemas.microsoft.com/office/drawing/2014/main" id="{8BD0E6C5-E02B-4ED0-AB49-84050EC733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H="1">
              <a:off x="7231231" y="-157828"/>
              <a:ext cx="1499978" cy="2467813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1D680F0-A52F-4F95-A8C4-73CDE8EE5D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37341" y="2625092"/>
              <a:ext cx="331858" cy="30871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00A2F7D0-3AEA-4E06-80D8-F8E3C557FE6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4864408" y="1596820"/>
              <a:ext cx="1757448" cy="189718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741D7A-D9C5-452A-B1E9-1C3E16C274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35163" y="0"/>
              <a:ext cx="2652986" cy="2721929"/>
            </a:xfrm>
            <a:custGeom>
              <a:avLst/>
              <a:gdLst>
                <a:gd name="connsiteX0" fmla="*/ 510686 w 2652986"/>
                <a:gd name="connsiteY0" fmla="*/ 0 h 2938354"/>
                <a:gd name="connsiteX1" fmla="*/ 2142300 w 2652986"/>
                <a:gd name="connsiteY1" fmla="*/ 0 h 2938354"/>
                <a:gd name="connsiteX2" fmla="*/ 2263655 w 2652986"/>
                <a:gd name="connsiteY2" fmla="*/ 121355 h 2938354"/>
                <a:gd name="connsiteX3" fmla="*/ 2263655 w 2652986"/>
                <a:gd name="connsiteY3" fmla="*/ 2001192 h 2938354"/>
                <a:gd name="connsiteX4" fmla="*/ 1326493 w 2652986"/>
                <a:gd name="connsiteY4" fmla="*/ 2938354 h 2938354"/>
                <a:gd name="connsiteX5" fmla="*/ 389331 w 2652986"/>
                <a:gd name="connsiteY5" fmla="*/ 2001192 h 2938354"/>
                <a:gd name="connsiteX6" fmla="*/ 389331 w 2652986"/>
                <a:gd name="connsiteY6" fmla="*/ 121355 h 2938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2986" h="2938354">
                  <a:moveTo>
                    <a:pt x="510686" y="0"/>
                  </a:moveTo>
                  <a:lnTo>
                    <a:pt x="2142300" y="0"/>
                  </a:lnTo>
                  <a:lnTo>
                    <a:pt x="2263655" y="121355"/>
                  </a:lnTo>
                  <a:cubicBezTo>
                    <a:pt x="2782763" y="640463"/>
                    <a:pt x="2782763" y="1482084"/>
                    <a:pt x="2263655" y="2001192"/>
                  </a:cubicBezTo>
                  <a:lnTo>
                    <a:pt x="1326493" y="2938354"/>
                  </a:lnTo>
                  <a:lnTo>
                    <a:pt x="389331" y="2001192"/>
                  </a:lnTo>
                  <a:cubicBezTo>
                    <a:pt x="-129777" y="1482084"/>
                    <a:pt x="-129777" y="640463"/>
                    <a:pt x="389331" y="121355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8A6FF43-D4C8-4BDE-ACB8-24D69F87EC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99301" y="-9437"/>
              <a:ext cx="565422" cy="362873"/>
            </a:xfrm>
            <a:custGeom>
              <a:avLst/>
              <a:gdLst>
                <a:gd name="connsiteX0" fmla="*/ 15005 w 685064"/>
                <a:gd name="connsiteY0" fmla="*/ 0 h 437484"/>
                <a:gd name="connsiteX1" fmla="*/ 670059 w 685064"/>
                <a:gd name="connsiteY1" fmla="*/ 0 h 437484"/>
                <a:gd name="connsiteX2" fmla="*/ 678105 w 685064"/>
                <a:gd name="connsiteY2" fmla="*/ 25920 h 437484"/>
                <a:gd name="connsiteX3" fmla="*/ 685064 w 685064"/>
                <a:gd name="connsiteY3" fmla="*/ 94952 h 437484"/>
                <a:gd name="connsiteX4" fmla="*/ 342532 w 685064"/>
                <a:gd name="connsiteY4" fmla="*/ 437484 h 437484"/>
                <a:gd name="connsiteX5" fmla="*/ 0 w 685064"/>
                <a:gd name="connsiteY5" fmla="*/ 94952 h 437484"/>
                <a:gd name="connsiteX6" fmla="*/ 6959 w 685064"/>
                <a:gd name="connsiteY6" fmla="*/ 25920 h 43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5064" h="437484">
                  <a:moveTo>
                    <a:pt x="15005" y="0"/>
                  </a:moveTo>
                  <a:lnTo>
                    <a:pt x="670059" y="0"/>
                  </a:lnTo>
                  <a:lnTo>
                    <a:pt x="678105" y="25920"/>
                  </a:lnTo>
                  <a:cubicBezTo>
                    <a:pt x="682668" y="48218"/>
                    <a:pt x="685064" y="71305"/>
                    <a:pt x="685064" y="94952"/>
                  </a:cubicBezTo>
                  <a:cubicBezTo>
                    <a:pt x="685064" y="284127"/>
                    <a:pt x="531708" y="437484"/>
                    <a:pt x="342532" y="437484"/>
                  </a:cubicBezTo>
                  <a:cubicBezTo>
                    <a:pt x="153357" y="437484"/>
                    <a:pt x="0" y="284127"/>
                    <a:pt x="0" y="94952"/>
                  </a:cubicBezTo>
                  <a:cubicBezTo>
                    <a:pt x="0" y="71305"/>
                    <a:pt x="2397" y="48218"/>
                    <a:pt x="6959" y="25920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0C0DE20-55CA-4075-A692-CAF74A2FFC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599716"/>
              <a:ext cx="881815" cy="2082566"/>
            </a:xfrm>
            <a:custGeom>
              <a:avLst/>
              <a:gdLst>
                <a:gd name="connsiteX0" fmla="*/ 144257 w 881815"/>
                <a:gd name="connsiteY0" fmla="*/ 0 h 2248154"/>
                <a:gd name="connsiteX1" fmla="*/ 881815 w 881815"/>
                <a:gd name="connsiteY1" fmla="*/ 1124078 h 2248154"/>
                <a:gd name="connsiteX2" fmla="*/ 144257 w 881815"/>
                <a:gd name="connsiteY2" fmla="*/ 2248154 h 2248154"/>
                <a:gd name="connsiteX3" fmla="*/ 29014 w 881815"/>
                <a:gd name="connsiteY3" fmla="*/ 2159817 h 2248154"/>
                <a:gd name="connsiteX4" fmla="*/ 0 w 881815"/>
                <a:gd name="connsiteY4" fmla="*/ 2135215 h 2248154"/>
                <a:gd name="connsiteX5" fmla="*/ 0 w 881815"/>
                <a:gd name="connsiteY5" fmla="*/ 112940 h 2248154"/>
                <a:gd name="connsiteX6" fmla="*/ 29014 w 881815"/>
                <a:gd name="connsiteY6" fmla="*/ 88337 h 2248154"/>
                <a:gd name="connsiteX7" fmla="*/ 144257 w 881815"/>
                <a:gd name="connsiteY7" fmla="*/ 0 h 2248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81815" h="2248154">
                  <a:moveTo>
                    <a:pt x="144257" y="0"/>
                  </a:moveTo>
                  <a:cubicBezTo>
                    <a:pt x="144257" y="0"/>
                    <a:pt x="881815" y="503276"/>
                    <a:pt x="881815" y="1124078"/>
                  </a:cubicBezTo>
                  <a:cubicBezTo>
                    <a:pt x="881815" y="1744879"/>
                    <a:pt x="144257" y="2248154"/>
                    <a:pt x="144257" y="2248154"/>
                  </a:cubicBezTo>
                  <a:cubicBezTo>
                    <a:pt x="144257" y="2248154"/>
                    <a:pt x="98160" y="2216700"/>
                    <a:pt x="29014" y="2159817"/>
                  </a:cubicBezTo>
                  <a:lnTo>
                    <a:pt x="0" y="2135215"/>
                  </a:lnTo>
                  <a:lnTo>
                    <a:pt x="0" y="112940"/>
                  </a:lnTo>
                  <a:lnTo>
                    <a:pt x="29014" y="88337"/>
                  </a:lnTo>
                  <a:cubicBezTo>
                    <a:pt x="98160" y="31455"/>
                    <a:pt x="144257" y="0"/>
                    <a:pt x="144257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180D400-9C91-4079-A452-CA8E9D312D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10511" y="0"/>
              <a:ext cx="1897186" cy="1556485"/>
            </a:xfrm>
            <a:custGeom>
              <a:avLst/>
              <a:gdLst>
                <a:gd name="connsiteX0" fmla="*/ 352540 w 1897186"/>
                <a:gd name="connsiteY0" fmla="*/ 0 h 1680243"/>
                <a:gd name="connsiteX1" fmla="*/ 1897186 w 1897186"/>
                <a:gd name="connsiteY1" fmla="*/ 0 h 1680243"/>
                <a:gd name="connsiteX2" fmla="*/ 1897186 w 1897186"/>
                <a:gd name="connsiteY2" fmla="*/ 730258 h 1680243"/>
                <a:gd name="connsiteX3" fmla="*/ 947200 w 1897186"/>
                <a:gd name="connsiteY3" fmla="*/ 1680243 h 1680243"/>
                <a:gd name="connsiteX4" fmla="*/ 0 w 1897186"/>
                <a:gd name="connsiteY4" fmla="*/ 1680243 h 1680243"/>
                <a:gd name="connsiteX5" fmla="*/ 0 w 1897186"/>
                <a:gd name="connsiteY5" fmla="*/ 733044 h 1680243"/>
                <a:gd name="connsiteX6" fmla="*/ 278243 w 1897186"/>
                <a:gd name="connsiteY6" fmla="*/ 61300 h 1680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97186" h="1680243">
                  <a:moveTo>
                    <a:pt x="352540" y="0"/>
                  </a:moveTo>
                  <a:lnTo>
                    <a:pt x="1897186" y="0"/>
                  </a:lnTo>
                  <a:lnTo>
                    <a:pt x="1897186" y="730258"/>
                  </a:lnTo>
                  <a:cubicBezTo>
                    <a:pt x="1897186" y="1254926"/>
                    <a:pt x="1471868" y="1680243"/>
                    <a:pt x="947200" y="1680243"/>
                  </a:cubicBezTo>
                  <a:lnTo>
                    <a:pt x="0" y="1680243"/>
                  </a:lnTo>
                  <a:lnTo>
                    <a:pt x="0" y="733044"/>
                  </a:lnTo>
                  <a:cubicBezTo>
                    <a:pt x="0" y="470710"/>
                    <a:pt x="106330" y="233213"/>
                    <a:pt x="278243" y="6130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Graphic 9">
              <a:extLst>
                <a:ext uri="{FF2B5EF4-FFF2-40B4-BE49-F238E27FC236}">
                  <a16:creationId xmlns:a16="http://schemas.microsoft.com/office/drawing/2014/main" id="{6EBDFECC-F581-4CFA-83E5-8528804653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275624" y="-2202"/>
              <a:ext cx="2710066" cy="251812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61488D7-F99D-4C24-B0B6-C37BAEACF4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71668" y="0"/>
              <a:ext cx="2179975" cy="2554849"/>
            </a:xfrm>
            <a:custGeom>
              <a:avLst/>
              <a:gdLst>
                <a:gd name="connsiteX0" fmla="*/ 588462 w 2179975"/>
                <a:gd name="connsiteY0" fmla="*/ 0 h 2554849"/>
                <a:gd name="connsiteX1" fmla="*/ 1591515 w 2179975"/>
                <a:gd name="connsiteY1" fmla="*/ 0 h 2554849"/>
                <a:gd name="connsiteX2" fmla="*/ 1860060 w 2179975"/>
                <a:gd name="connsiteY2" fmla="*/ 265589 h 2554849"/>
                <a:gd name="connsiteX3" fmla="*/ 1860060 w 2179975"/>
                <a:gd name="connsiteY3" fmla="*/ 1793256 h 2554849"/>
                <a:gd name="connsiteX4" fmla="*/ 1089989 w 2179975"/>
                <a:gd name="connsiteY4" fmla="*/ 2554849 h 2554849"/>
                <a:gd name="connsiteX5" fmla="*/ 319917 w 2179975"/>
                <a:gd name="connsiteY5" fmla="*/ 1793256 h 2554849"/>
                <a:gd name="connsiteX6" fmla="*/ 319917 w 2179975"/>
                <a:gd name="connsiteY6" fmla="*/ 265589 h 255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9975" h="2554849">
                  <a:moveTo>
                    <a:pt x="588462" y="0"/>
                  </a:moveTo>
                  <a:lnTo>
                    <a:pt x="1591515" y="0"/>
                  </a:lnTo>
                  <a:lnTo>
                    <a:pt x="1860060" y="265589"/>
                  </a:lnTo>
                  <a:cubicBezTo>
                    <a:pt x="2286614" y="687448"/>
                    <a:pt x="2286614" y="1371398"/>
                    <a:pt x="1860060" y="1793256"/>
                  </a:cubicBezTo>
                  <a:lnTo>
                    <a:pt x="1089989" y="2554849"/>
                  </a:lnTo>
                  <a:lnTo>
                    <a:pt x="319917" y="1793256"/>
                  </a:lnTo>
                  <a:cubicBezTo>
                    <a:pt x="-106638" y="1371398"/>
                    <a:pt x="-106638" y="687448"/>
                    <a:pt x="319917" y="265589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4" name="Texture">
            <a:extLst>
              <a:ext uri="{FF2B5EF4-FFF2-40B4-BE49-F238E27FC236}">
                <a16:creationId xmlns:a16="http://schemas.microsoft.com/office/drawing/2014/main" id="{498E76D5-F7FA-4D66-9338-9BE379BD3F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5E3395-970A-BE02-AB69-21F85AA53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68776"/>
            <a:ext cx="6234525" cy="2549144"/>
          </a:xfrm>
        </p:spPr>
        <p:txBody>
          <a:bodyPr anchor="t">
            <a:normAutofit/>
          </a:bodyPr>
          <a:lstStyle/>
          <a:p>
            <a:r>
              <a:rPr lang="en-US" dirty="0"/>
              <a:t>Barriers that would prevent you from participating: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18128-8C35-4DBE-A435-916E6F887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136" y="3668776"/>
            <a:ext cx="4896904" cy="303632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dirty="0"/>
              <a:t>Time inconvenience (86.71%)</a:t>
            </a:r>
          </a:p>
          <a:p>
            <a:pPr marL="457200" indent="-457200">
              <a:buAutoNum type="arabicPeriod"/>
            </a:pPr>
            <a:r>
              <a:rPr lang="en-US" dirty="0"/>
              <a:t>Pressure to get my work done/high workload (52.6%)</a:t>
            </a:r>
          </a:p>
          <a:p>
            <a:pPr marL="457200" indent="-457200">
              <a:buAutoNum type="arabicPeriod"/>
            </a:pPr>
            <a:r>
              <a:rPr lang="en-US" dirty="0"/>
              <a:t>Location of activities/offerings (49.13%)</a:t>
            </a:r>
          </a:p>
          <a:p>
            <a:pPr marL="457200" indent="-457200">
              <a:buAutoNum type="arabicPeriod"/>
            </a:pPr>
            <a:r>
              <a:rPr lang="en-US"/>
              <a:t>Limited information on activities/offerings (29.48%)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Lack of management support (25.43%)</a:t>
            </a:r>
          </a:p>
          <a:p>
            <a:pPr marL="457200" indent="-457200">
              <a:buAutoNum type="arabicPeriod"/>
            </a:pPr>
            <a:r>
              <a:rPr lang="en-US" dirty="0"/>
              <a:t>I am worried about confidentiality of my health information (19.65%)</a:t>
            </a:r>
          </a:p>
        </p:txBody>
      </p:sp>
    </p:spTree>
    <p:extLst>
      <p:ext uri="{BB962C8B-B14F-4D97-AF65-F5344CB8AC3E}">
        <p14:creationId xmlns:p14="http://schemas.microsoft.com/office/powerpoint/2010/main" val="309152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17A11-F534-DCA2-E7A0-FCF2FE36B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013BF-8930-C8C6-BD16-DB2DEEFE1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12 question survey created by VEBA</a:t>
            </a:r>
          </a:p>
          <a:p>
            <a:r>
              <a:rPr lang="en-US" dirty="0"/>
              <a:t>Survey open from 8/31/23 to 9/30/23</a:t>
            </a:r>
          </a:p>
          <a:p>
            <a:r>
              <a:rPr lang="en-US" dirty="0"/>
              <a:t>Emails sent out via Grossmont Site listserv</a:t>
            </a:r>
          </a:p>
          <a:p>
            <a:pPr lvl="1"/>
            <a:r>
              <a:rPr lang="en-US" dirty="0"/>
              <a:t>177 respondents</a:t>
            </a:r>
          </a:p>
        </p:txBody>
      </p:sp>
    </p:spTree>
    <p:extLst>
      <p:ext uri="{BB962C8B-B14F-4D97-AF65-F5344CB8AC3E}">
        <p14:creationId xmlns:p14="http://schemas.microsoft.com/office/powerpoint/2010/main" val="86819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63E5BFF9-8D75-4F8D-AA2E-E9AF4156BF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5074A657-B6F7-47AE-B719-D3590207E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495AF5-CD36-4EE9-95DB-86D2A39310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227"/>
            <a:ext cx="12192000" cy="6861227"/>
            <a:chOff x="0" y="-3227"/>
            <a:chExt cx="12192000" cy="686122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EFB5B0C-DD84-4ACA-8A57-0DF5C9BAD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58790" y="124188"/>
              <a:ext cx="215755" cy="21575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37C3102-63A7-409A-A09D-56EBB4C812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79553" y="2866365"/>
              <a:ext cx="697984" cy="697984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A99EBC8-DA67-46D1-BE90-B240465A80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6134" y="3762066"/>
              <a:ext cx="230192" cy="230191"/>
            </a:xfrm>
            <a:prstGeom prst="ellipse">
              <a:avLst/>
            </a:prstGeom>
            <a:solidFill>
              <a:schemeClr val="accent4">
                <a:lumMod val="20000"/>
                <a:lumOff val="8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65540EA-046F-4AF0-8CEB-E2EFE6FD03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451544" y="-3227"/>
              <a:ext cx="2740456" cy="2740456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5FE32756-B183-449F-BD63-0CD97BABAC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621871" y="163409"/>
              <a:ext cx="2387894" cy="2387894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81A06E5-D53E-4F08-917B-C03F56DFD9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3060" y="599153"/>
              <a:ext cx="823413" cy="1000074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49B903-4F98-4946-9F6B-A42679E0DE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903403"/>
              <a:ext cx="1715504" cy="2954597"/>
            </a:xfrm>
            <a:custGeom>
              <a:avLst/>
              <a:gdLst>
                <a:gd name="connsiteX0" fmla="*/ 0 w 2429360"/>
                <a:gd name="connsiteY0" fmla="*/ 0 h 4184064"/>
                <a:gd name="connsiteX1" fmla="*/ 329124 w 2429360"/>
                <a:gd name="connsiteY1" fmla="*/ 0 h 4184064"/>
                <a:gd name="connsiteX2" fmla="*/ 2429360 w 2429360"/>
                <a:gd name="connsiteY2" fmla="*/ 2100236 h 4184064"/>
                <a:gd name="connsiteX3" fmla="*/ 2429360 w 2429360"/>
                <a:gd name="connsiteY3" fmla="*/ 4184064 h 4184064"/>
                <a:gd name="connsiteX4" fmla="*/ 132331 w 2429360"/>
                <a:gd name="connsiteY4" fmla="*/ 4184064 h 4184064"/>
                <a:gd name="connsiteX5" fmla="*/ 120545 w 2429360"/>
                <a:gd name="connsiteY5" fmla="*/ 4183469 h 4184064"/>
                <a:gd name="connsiteX6" fmla="*/ 0 w 2429360"/>
                <a:gd name="connsiteY6" fmla="*/ 4165072 h 4184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29360" h="4184064">
                  <a:moveTo>
                    <a:pt x="0" y="0"/>
                  </a:moveTo>
                  <a:lnTo>
                    <a:pt x="329124" y="0"/>
                  </a:lnTo>
                  <a:cubicBezTo>
                    <a:pt x="1489065" y="0"/>
                    <a:pt x="2429360" y="940295"/>
                    <a:pt x="2429360" y="2100236"/>
                  </a:cubicBezTo>
                  <a:lnTo>
                    <a:pt x="2429360" y="4184064"/>
                  </a:lnTo>
                  <a:lnTo>
                    <a:pt x="132331" y="4184064"/>
                  </a:lnTo>
                  <a:lnTo>
                    <a:pt x="120545" y="4183469"/>
                  </a:lnTo>
                  <a:lnTo>
                    <a:pt x="0" y="4165072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53BC73C-A7AD-48F4-B586-4F781FCB9C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168300"/>
              <a:ext cx="1533337" cy="2555470"/>
            </a:xfrm>
            <a:custGeom>
              <a:avLst/>
              <a:gdLst>
                <a:gd name="connsiteX0" fmla="*/ 0 w 1986804"/>
                <a:gd name="connsiteY0" fmla="*/ 0 h 2902159"/>
                <a:gd name="connsiteX1" fmla="*/ 533594 w 1986804"/>
                <a:gd name="connsiteY1" fmla="*/ 0 h 2902159"/>
                <a:gd name="connsiteX2" fmla="*/ 1986804 w 1986804"/>
                <a:gd name="connsiteY2" fmla="*/ 1453211 h 2902159"/>
                <a:gd name="connsiteX3" fmla="*/ 1986804 w 1986804"/>
                <a:gd name="connsiteY3" fmla="*/ 2902159 h 2902159"/>
                <a:gd name="connsiteX4" fmla="*/ 537856 w 1986804"/>
                <a:gd name="connsiteY4" fmla="*/ 2902159 h 2902159"/>
                <a:gd name="connsiteX5" fmla="*/ 105713 w 1986804"/>
                <a:gd name="connsiteY5" fmla="*/ 2836826 h 2902159"/>
                <a:gd name="connsiteX6" fmla="*/ 0 w 1986804"/>
                <a:gd name="connsiteY6" fmla="*/ 2798136 h 2902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86804" h="2902159">
                  <a:moveTo>
                    <a:pt x="0" y="0"/>
                  </a:moveTo>
                  <a:lnTo>
                    <a:pt x="533594" y="0"/>
                  </a:lnTo>
                  <a:cubicBezTo>
                    <a:pt x="1336188" y="0"/>
                    <a:pt x="1986804" y="650616"/>
                    <a:pt x="1986804" y="1453211"/>
                  </a:cubicBezTo>
                  <a:lnTo>
                    <a:pt x="1986804" y="2902159"/>
                  </a:lnTo>
                  <a:lnTo>
                    <a:pt x="537856" y="2902159"/>
                  </a:lnTo>
                  <a:cubicBezTo>
                    <a:pt x="387370" y="2902159"/>
                    <a:pt x="242226" y="2879286"/>
                    <a:pt x="105713" y="2836826"/>
                  </a:cubicBezTo>
                  <a:lnTo>
                    <a:pt x="0" y="279813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B3270C9-025A-41DD-997B-C8C6A6CBA1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85047" y="4685933"/>
              <a:ext cx="2406953" cy="2172067"/>
            </a:xfrm>
            <a:custGeom>
              <a:avLst/>
              <a:gdLst>
                <a:gd name="connsiteX0" fmla="*/ 1229573 w 2406953"/>
                <a:gd name="connsiteY0" fmla="*/ 0 h 2172067"/>
                <a:gd name="connsiteX1" fmla="*/ 2406313 w 2406953"/>
                <a:gd name="connsiteY1" fmla="*/ 1496275 h 2172067"/>
                <a:gd name="connsiteX2" fmla="*/ 2406953 w 2406953"/>
                <a:gd name="connsiteY2" fmla="*/ 1499327 h 2172067"/>
                <a:gd name="connsiteX3" fmla="*/ 2406953 w 2406953"/>
                <a:gd name="connsiteY3" fmla="*/ 2172067 h 2172067"/>
                <a:gd name="connsiteX4" fmla="*/ 36154 w 2406953"/>
                <a:gd name="connsiteY4" fmla="*/ 2172067 h 2172067"/>
                <a:gd name="connsiteX5" fmla="*/ 13809 w 2406953"/>
                <a:gd name="connsiteY5" fmla="*/ 2065529 h 2172067"/>
                <a:gd name="connsiteX6" fmla="*/ 0 w 2406953"/>
                <a:gd name="connsiteY6" fmla="*/ 1873933 h 2172067"/>
                <a:gd name="connsiteX7" fmla="*/ 1229573 w 2406953"/>
                <a:gd name="connsiteY7" fmla="*/ 0 h 2172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06953" h="2172067">
                  <a:moveTo>
                    <a:pt x="1229573" y="0"/>
                  </a:moveTo>
                  <a:cubicBezTo>
                    <a:pt x="1229573" y="0"/>
                    <a:pt x="2170965" y="642363"/>
                    <a:pt x="2406313" y="1496275"/>
                  </a:cubicBezTo>
                  <a:lnTo>
                    <a:pt x="2406953" y="1499327"/>
                  </a:lnTo>
                  <a:lnTo>
                    <a:pt x="2406953" y="2172067"/>
                  </a:lnTo>
                  <a:lnTo>
                    <a:pt x="36154" y="2172067"/>
                  </a:lnTo>
                  <a:lnTo>
                    <a:pt x="13809" y="2065529"/>
                  </a:lnTo>
                  <a:cubicBezTo>
                    <a:pt x="4803" y="2002533"/>
                    <a:pt x="0" y="1938616"/>
                    <a:pt x="0" y="1873933"/>
                  </a:cubicBezTo>
                  <a:cubicBezTo>
                    <a:pt x="0" y="839004"/>
                    <a:pt x="1229573" y="0"/>
                    <a:pt x="1229573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3" name="Texture">
            <a:extLst>
              <a:ext uri="{FF2B5EF4-FFF2-40B4-BE49-F238E27FC236}">
                <a16:creationId xmlns:a16="http://schemas.microsoft.com/office/drawing/2014/main" id="{8DB0478B-1B97-4BFD-90B4-35597D8217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A1C1D-C31D-79CF-FF81-814812573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5512" y="1581135"/>
            <a:ext cx="7593998" cy="262442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Personally, is health &amp; wellness important to you?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D51E1-EE59-CFB9-3640-4B423CC71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3787" y="4591706"/>
            <a:ext cx="6201379" cy="9612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/>
              <a:t>175 or 98.87% responded Yes</a:t>
            </a:r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23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8C8EF8BB-CAC8-44D6-ADC2-B3CC883F4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2E96E8E9-B5CE-4ECC-AD53-D33EBB636A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D5DA521-8DEF-44F1-AE21-17727E9A3F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750" y="3759056"/>
            <a:ext cx="12211115" cy="3100791"/>
            <a:chOff x="-7750" y="3759056"/>
            <a:chExt cx="12211115" cy="3100791"/>
          </a:xfrm>
        </p:grpSpPr>
        <p:sp>
          <p:nvSpPr>
            <p:cNvPr id="13" name="Graphic 18">
              <a:extLst>
                <a:ext uri="{FF2B5EF4-FFF2-40B4-BE49-F238E27FC236}">
                  <a16:creationId xmlns:a16="http://schemas.microsoft.com/office/drawing/2014/main" id="{BBDA0A32-EADE-4D73-8585-32ADB2303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90360" y="3942525"/>
              <a:ext cx="1619244" cy="2467813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F6FEBF2F-7CC6-408C-AA4C-A45AE7DC10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7750" y="3759056"/>
              <a:ext cx="3100791" cy="310079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1CEE7F3-E727-423D-B141-6BD39479E4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3295" y="4014948"/>
              <a:ext cx="511015" cy="51318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AE8879C-3928-47CE-97A9-84870B98A3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59546" y="4421992"/>
              <a:ext cx="212276" cy="2122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5B1D1DFA-7B2A-4299-8076-A9E5C7D9E3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266038" y="3795475"/>
              <a:ext cx="2281987" cy="2281986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1">
                  <a:lumMod val="5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F6D6166-CE61-4972-9386-1D955A73A4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83411" y="4030194"/>
              <a:ext cx="819954" cy="995873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1">
                  <a:lumMod val="40000"/>
                  <a:lumOff val="6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E8B65DF6-AF48-4572-811B-4A0AFE0EEC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029575" y="3817817"/>
              <a:ext cx="3036177" cy="303617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4B9C1407-9F36-4DD7-9C50-5DA427B541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192339" y="3965010"/>
              <a:ext cx="2710066" cy="2710066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7567441-36EE-4BD2-844B-FDDE682EE9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75869" y="6210300"/>
              <a:ext cx="2163589" cy="645194"/>
            </a:xfrm>
            <a:custGeom>
              <a:avLst/>
              <a:gdLst>
                <a:gd name="connsiteX0" fmla="*/ 1024272 w 2163589"/>
                <a:gd name="connsiteY0" fmla="*/ 0 h 645194"/>
                <a:gd name="connsiteX1" fmla="*/ 2163589 w 2163589"/>
                <a:gd name="connsiteY1" fmla="*/ 0 h 645194"/>
                <a:gd name="connsiteX2" fmla="*/ 2163589 w 2163589"/>
                <a:gd name="connsiteY2" fmla="*/ 645194 h 645194"/>
                <a:gd name="connsiteX3" fmla="*/ 0 w 2163589"/>
                <a:gd name="connsiteY3" fmla="*/ 645194 h 645194"/>
                <a:gd name="connsiteX4" fmla="*/ 76751 w 2163589"/>
                <a:gd name="connsiteY4" fmla="*/ 503789 h 645194"/>
                <a:gd name="connsiteX5" fmla="*/ 1024272 w 2163589"/>
                <a:gd name="connsiteY5" fmla="*/ 0 h 64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3589" h="645194">
                  <a:moveTo>
                    <a:pt x="1024272" y="0"/>
                  </a:moveTo>
                  <a:lnTo>
                    <a:pt x="2163589" y="0"/>
                  </a:lnTo>
                  <a:lnTo>
                    <a:pt x="2163589" y="645194"/>
                  </a:lnTo>
                  <a:lnTo>
                    <a:pt x="0" y="645194"/>
                  </a:lnTo>
                  <a:lnTo>
                    <a:pt x="76751" y="503789"/>
                  </a:lnTo>
                  <a:cubicBezTo>
                    <a:pt x="282096" y="199838"/>
                    <a:pt x="629843" y="0"/>
                    <a:pt x="1024272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3" name="Texture">
            <a:extLst>
              <a:ext uri="{FF2B5EF4-FFF2-40B4-BE49-F238E27FC236}">
                <a16:creationId xmlns:a16="http://schemas.microsoft.com/office/drawing/2014/main" id="{64124455-3919-4F24-82F0-1269DE290B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095533-A4EC-4B2E-7676-F0B8A2FC0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668049"/>
            <a:ext cx="6172199" cy="2826814"/>
          </a:xfrm>
        </p:spPr>
        <p:txBody>
          <a:bodyPr>
            <a:normAutofit/>
          </a:bodyPr>
          <a:lstStyle/>
          <a:p>
            <a:r>
              <a:rPr lang="en-US" dirty="0"/>
              <a:t>Do you feel that wellbeing is important and/or part of the culture at your site?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3341E-6831-3FFA-EFC4-17883331F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1656" y="668049"/>
            <a:ext cx="5168384" cy="28268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r>
              <a:rPr lang="en-US" dirty="0"/>
              <a:t>Yes: 44.25%</a:t>
            </a:r>
          </a:p>
          <a:p>
            <a:pPr marL="0" indent="0" algn="r">
              <a:buNone/>
            </a:pPr>
            <a:r>
              <a:rPr lang="en-US" dirty="0"/>
              <a:t>No: 40.23%</a:t>
            </a:r>
          </a:p>
          <a:p>
            <a:pPr marL="0" indent="0" algn="r">
              <a:buNone/>
            </a:pPr>
            <a:r>
              <a:rPr lang="en-US" dirty="0"/>
              <a:t>Other: 15.52%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"It depends on which department you work in"</a:t>
            </a:r>
          </a:p>
          <a:p>
            <a:pPr marL="0" indent="0" algn="ctr">
              <a:buNone/>
            </a:pPr>
            <a:r>
              <a:rPr lang="en-US" dirty="0"/>
              <a:t>"Maybe but not reinforced or encouraged"</a:t>
            </a:r>
          </a:p>
        </p:txBody>
      </p:sp>
    </p:spTree>
    <p:extLst>
      <p:ext uri="{BB962C8B-B14F-4D97-AF65-F5344CB8AC3E}">
        <p14:creationId xmlns:p14="http://schemas.microsoft.com/office/powerpoint/2010/main" val="608344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63E5BFF9-8D75-4F8D-AA2E-E9AF4156BF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5074A657-B6F7-47AE-B719-D3590207E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495AF5-CD36-4EE9-95DB-86D2A39310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227"/>
            <a:ext cx="12192000" cy="6861227"/>
            <a:chOff x="0" y="-3227"/>
            <a:chExt cx="12192000" cy="686122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EFB5B0C-DD84-4ACA-8A57-0DF5C9BAD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58790" y="124188"/>
              <a:ext cx="215755" cy="21575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37C3102-63A7-409A-A09D-56EBB4C812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79553" y="2866365"/>
              <a:ext cx="697984" cy="697984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A99EBC8-DA67-46D1-BE90-B240465A80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6134" y="3762066"/>
              <a:ext cx="230192" cy="230191"/>
            </a:xfrm>
            <a:prstGeom prst="ellipse">
              <a:avLst/>
            </a:prstGeom>
            <a:solidFill>
              <a:schemeClr val="accent4">
                <a:lumMod val="20000"/>
                <a:lumOff val="8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65540EA-046F-4AF0-8CEB-E2EFE6FD03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451544" y="-3227"/>
              <a:ext cx="2740456" cy="2740456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5FE32756-B183-449F-BD63-0CD97BABAC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621871" y="163409"/>
              <a:ext cx="2387894" cy="2387894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81A06E5-D53E-4F08-917B-C03F56DFD9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3060" y="599153"/>
              <a:ext cx="823413" cy="1000074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49B903-4F98-4946-9F6B-A42679E0DE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903403"/>
              <a:ext cx="1715504" cy="2954597"/>
            </a:xfrm>
            <a:custGeom>
              <a:avLst/>
              <a:gdLst>
                <a:gd name="connsiteX0" fmla="*/ 0 w 2429360"/>
                <a:gd name="connsiteY0" fmla="*/ 0 h 4184064"/>
                <a:gd name="connsiteX1" fmla="*/ 329124 w 2429360"/>
                <a:gd name="connsiteY1" fmla="*/ 0 h 4184064"/>
                <a:gd name="connsiteX2" fmla="*/ 2429360 w 2429360"/>
                <a:gd name="connsiteY2" fmla="*/ 2100236 h 4184064"/>
                <a:gd name="connsiteX3" fmla="*/ 2429360 w 2429360"/>
                <a:gd name="connsiteY3" fmla="*/ 4184064 h 4184064"/>
                <a:gd name="connsiteX4" fmla="*/ 132331 w 2429360"/>
                <a:gd name="connsiteY4" fmla="*/ 4184064 h 4184064"/>
                <a:gd name="connsiteX5" fmla="*/ 120545 w 2429360"/>
                <a:gd name="connsiteY5" fmla="*/ 4183469 h 4184064"/>
                <a:gd name="connsiteX6" fmla="*/ 0 w 2429360"/>
                <a:gd name="connsiteY6" fmla="*/ 4165072 h 4184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29360" h="4184064">
                  <a:moveTo>
                    <a:pt x="0" y="0"/>
                  </a:moveTo>
                  <a:lnTo>
                    <a:pt x="329124" y="0"/>
                  </a:lnTo>
                  <a:cubicBezTo>
                    <a:pt x="1489065" y="0"/>
                    <a:pt x="2429360" y="940295"/>
                    <a:pt x="2429360" y="2100236"/>
                  </a:cubicBezTo>
                  <a:lnTo>
                    <a:pt x="2429360" y="4184064"/>
                  </a:lnTo>
                  <a:lnTo>
                    <a:pt x="132331" y="4184064"/>
                  </a:lnTo>
                  <a:lnTo>
                    <a:pt x="120545" y="4183469"/>
                  </a:lnTo>
                  <a:lnTo>
                    <a:pt x="0" y="4165072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53BC73C-A7AD-48F4-B586-4F781FCB9C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168300"/>
              <a:ext cx="1533337" cy="2555470"/>
            </a:xfrm>
            <a:custGeom>
              <a:avLst/>
              <a:gdLst>
                <a:gd name="connsiteX0" fmla="*/ 0 w 1986804"/>
                <a:gd name="connsiteY0" fmla="*/ 0 h 2902159"/>
                <a:gd name="connsiteX1" fmla="*/ 533594 w 1986804"/>
                <a:gd name="connsiteY1" fmla="*/ 0 h 2902159"/>
                <a:gd name="connsiteX2" fmla="*/ 1986804 w 1986804"/>
                <a:gd name="connsiteY2" fmla="*/ 1453211 h 2902159"/>
                <a:gd name="connsiteX3" fmla="*/ 1986804 w 1986804"/>
                <a:gd name="connsiteY3" fmla="*/ 2902159 h 2902159"/>
                <a:gd name="connsiteX4" fmla="*/ 537856 w 1986804"/>
                <a:gd name="connsiteY4" fmla="*/ 2902159 h 2902159"/>
                <a:gd name="connsiteX5" fmla="*/ 105713 w 1986804"/>
                <a:gd name="connsiteY5" fmla="*/ 2836826 h 2902159"/>
                <a:gd name="connsiteX6" fmla="*/ 0 w 1986804"/>
                <a:gd name="connsiteY6" fmla="*/ 2798136 h 2902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86804" h="2902159">
                  <a:moveTo>
                    <a:pt x="0" y="0"/>
                  </a:moveTo>
                  <a:lnTo>
                    <a:pt x="533594" y="0"/>
                  </a:lnTo>
                  <a:cubicBezTo>
                    <a:pt x="1336188" y="0"/>
                    <a:pt x="1986804" y="650616"/>
                    <a:pt x="1986804" y="1453211"/>
                  </a:cubicBezTo>
                  <a:lnTo>
                    <a:pt x="1986804" y="2902159"/>
                  </a:lnTo>
                  <a:lnTo>
                    <a:pt x="537856" y="2902159"/>
                  </a:lnTo>
                  <a:cubicBezTo>
                    <a:pt x="387370" y="2902159"/>
                    <a:pt x="242226" y="2879286"/>
                    <a:pt x="105713" y="2836826"/>
                  </a:cubicBezTo>
                  <a:lnTo>
                    <a:pt x="0" y="279813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B3270C9-025A-41DD-997B-C8C6A6CBA1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85047" y="4685933"/>
              <a:ext cx="2406953" cy="2172067"/>
            </a:xfrm>
            <a:custGeom>
              <a:avLst/>
              <a:gdLst>
                <a:gd name="connsiteX0" fmla="*/ 1229573 w 2406953"/>
                <a:gd name="connsiteY0" fmla="*/ 0 h 2172067"/>
                <a:gd name="connsiteX1" fmla="*/ 2406313 w 2406953"/>
                <a:gd name="connsiteY1" fmla="*/ 1496275 h 2172067"/>
                <a:gd name="connsiteX2" fmla="*/ 2406953 w 2406953"/>
                <a:gd name="connsiteY2" fmla="*/ 1499327 h 2172067"/>
                <a:gd name="connsiteX3" fmla="*/ 2406953 w 2406953"/>
                <a:gd name="connsiteY3" fmla="*/ 2172067 h 2172067"/>
                <a:gd name="connsiteX4" fmla="*/ 36154 w 2406953"/>
                <a:gd name="connsiteY4" fmla="*/ 2172067 h 2172067"/>
                <a:gd name="connsiteX5" fmla="*/ 13809 w 2406953"/>
                <a:gd name="connsiteY5" fmla="*/ 2065529 h 2172067"/>
                <a:gd name="connsiteX6" fmla="*/ 0 w 2406953"/>
                <a:gd name="connsiteY6" fmla="*/ 1873933 h 2172067"/>
                <a:gd name="connsiteX7" fmla="*/ 1229573 w 2406953"/>
                <a:gd name="connsiteY7" fmla="*/ 0 h 2172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06953" h="2172067">
                  <a:moveTo>
                    <a:pt x="1229573" y="0"/>
                  </a:moveTo>
                  <a:cubicBezTo>
                    <a:pt x="1229573" y="0"/>
                    <a:pt x="2170965" y="642363"/>
                    <a:pt x="2406313" y="1496275"/>
                  </a:cubicBezTo>
                  <a:lnTo>
                    <a:pt x="2406953" y="1499327"/>
                  </a:lnTo>
                  <a:lnTo>
                    <a:pt x="2406953" y="2172067"/>
                  </a:lnTo>
                  <a:lnTo>
                    <a:pt x="36154" y="2172067"/>
                  </a:lnTo>
                  <a:lnTo>
                    <a:pt x="13809" y="2065529"/>
                  </a:lnTo>
                  <a:cubicBezTo>
                    <a:pt x="4803" y="2002533"/>
                    <a:pt x="0" y="1938616"/>
                    <a:pt x="0" y="1873933"/>
                  </a:cubicBezTo>
                  <a:cubicBezTo>
                    <a:pt x="0" y="839004"/>
                    <a:pt x="1229573" y="0"/>
                    <a:pt x="1229573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3" name="Texture">
            <a:extLst>
              <a:ext uri="{FF2B5EF4-FFF2-40B4-BE49-F238E27FC236}">
                <a16:creationId xmlns:a16="http://schemas.microsoft.com/office/drawing/2014/main" id="{8DB0478B-1B97-4BFD-90B4-35597D8217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A1C1D-C31D-79CF-FF81-814812573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9495" y="1581135"/>
            <a:ext cx="8638463" cy="262442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Are you interested in participating in a wellness program at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D51E1-EE59-CFB9-3640-4B423CC71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3787" y="4591706"/>
            <a:ext cx="6201379" cy="9612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dirty="0"/>
              <a:t>167 or 95.43% responded Yes</a:t>
            </a:r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1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8C8EF8BB-CAC8-44D6-ADC2-B3CC883F4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2E96E8E9-B5CE-4ECC-AD53-D33EBB636A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D5DA521-8DEF-44F1-AE21-17727E9A3F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750" y="3759056"/>
            <a:ext cx="12211115" cy="3100791"/>
            <a:chOff x="-7750" y="3759056"/>
            <a:chExt cx="12211115" cy="3100791"/>
          </a:xfrm>
        </p:grpSpPr>
        <p:sp>
          <p:nvSpPr>
            <p:cNvPr id="13" name="Graphic 18">
              <a:extLst>
                <a:ext uri="{FF2B5EF4-FFF2-40B4-BE49-F238E27FC236}">
                  <a16:creationId xmlns:a16="http://schemas.microsoft.com/office/drawing/2014/main" id="{BBDA0A32-EADE-4D73-8585-32ADB2303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90360" y="3942525"/>
              <a:ext cx="1619244" cy="2467813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F6FEBF2F-7CC6-408C-AA4C-A45AE7DC10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7750" y="3759056"/>
              <a:ext cx="3100791" cy="310079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1CEE7F3-E727-423D-B141-6BD39479E4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3295" y="4014948"/>
              <a:ext cx="511015" cy="51318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AE8879C-3928-47CE-97A9-84870B98A3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59546" y="4421992"/>
              <a:ext cx="212276" cy="2122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5B1D1DFA-7B2A-4299-8076-A9E5C7D9E3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266038" y="3795475"/>
              <a:ext cx="2281987" cy="2281986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1">
                  <a:lumMod val="5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F6D6166-CE61-4972-9386-1D955A73A4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83411" y="4030194"/>
              <a:ext cx="819954" cy="995873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1">
                  <a:lumMod val="40000"/>
                  <a:lumOff val="6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E8B65DF6-AF48-4572-811B-4A0AFE0EEC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029575" y="3817817"/>
              <a:ext cx="3036177" cy="303617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4B9C1407-9F36-4DD7-9C50-5DA427B541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192339" y="3965010"/>
              <a:ext cx="2710066" cy="2710066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7567441-36EE-4BD2-844B-FDDE682EE9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75869" y="6210300"/>
              <a:ext cx="2163589" cy="645194"/>
            </a:xfrm>
            <a:custGeom>
              <a:avLst/>
              <a:gdLst>
                <a:gd name="connsiteX0" fmla="*/ 1024272 w 2163589"/>
                <a:gd name="connsiteY0" fmla="*/ 0 h 645194"/>
                <a:gd name="connsiteX1" fmla="*/ 2163589 w 2163589"/>
                <a:gd name="connsiteY1" fmla="*/ 0 h 645194"/>
                <a:gd name="connsiteX2" fmla="*/ 2163589 w 2163589"/>
                <a:gd name="connsiteY2" fmla="*/ 645194 h 645194"/>
                <a:gd name="connsiteX3" fmla="*/ 0 w 2163589"/>
                <a:gd name="connsiteY3" fmla="*/ 645194 h 645194"/>
                <a:gd name="connsiteX4" fmla="*/ 76751 w 2163589"/>
                <a:gd name="connsiteY4" fmla="*/ 503789 h 645194"/>
                <a:gd name="connsiteX5" fmla="*/ 1024272 w 2163589"/>
                <a:gd name="connsiteY5" fmla="*/ 0 h 64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3589" h="645194">
                  <a:moveTo>
                    <a:pt x="1024272" y="0"/>
                  </a:moveTo>
                  <a:lnTo>
                    <a:pt x="2163589" y="0"/>
                  </a:lnTo>
                  <a:lnTo>
                    <a:pt x="2163589" y="645194"/>
                  </a:lnTo>
                  <a:lnTo>
                    <a:pt x="0" y="645194"/>
                  </a:lnTo>
                  <a:lnTo>
                    <a:pt x="76751" y="503789"/>
                  </a:lnTo>
                  <a:cubicBezTo>
                    <a:pt x="282096" y="199838"/>
                    <a:pt x="629843" y="0"/>
                    <a:pt x="1024272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3" name="Texture">
            <a:extLst>
              <a:ext uri="{FF2B5EF4-FFF2-40B4-BE49-F238E27FC236}">
                <a16:creationId xmlns:a16="http://schemas.microsoft.com/office/drawing/2014/main" id="{64124455-3919-4F24-82F0-1269DE290B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BD005A-A8FA-11D1-9F93-574C99017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012" y="668049"/>
            <a:ext cx="6428388" cy="2826814"/>
          </a:xfrm>
        </p:spPr>
        <p:txBody>
          <a:bodyPr>
            <a:normAutofit/>
          </a:bodyPr>
          <a:lstStyle/>
          <a:p>
            <a:r>
              <a:rPr lang="en-US" dirty="0"/>
              <a:t>Top 6 Wellbeing activities respondents would be most likely to participate in: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063A6-AF59-9F3A-7F47-82EA9A8DA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3622" y="668049"/>
            <a:ext cx="5470555" cy="309614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7200" indent="-457200" algn="just">
              <a:buAutoNum type="arabicPeriod"/>
            </a:pPr>
            <a:r>
              <a:rPr lang="en-US"/>
              <a:t>Meditation &amp; Mindfulness </a:t>
            </a:r>
            <a:endParaRPr lang="en-US" dirty="0"/>
          </a:p>
          <a:p>
            <a:pPr marL="457200" indent="-457200" algn="just">
              <a:buAutoNum type="arabicPeriod"/>
            </a:pPr>
            <a:r>
              <a:rPr lang="en-US"/>
              <a:t>Deep Stretch</a:t>
            </a:r>
          </a:p>
          <a:p>
            <a:pPr marL="457200" indent="-457200" algn="just">
              <a:buAutoNum type="arabicPeriod"/>
            </a:pPr>
            <a:r>
              <a:rPr lang="en-US"/>
              <a:t>Strength Training with Resistance Bands</a:t>
            </a:r>
          </a:p>
          <a:p>
            <a:pPr marL="457200" indent="-457200" algn="just">
              <a:buAutoNum type="arabicPeriod"/>
            </a:pPr>
            <a:r>
              <a:rPr lang="en-US"/>
              <a:t>Yoga</a:t>
            </a:r>
          </a:p>
          <a:p>
            <a:pPr marL="457200" indent="-457200" algn="just">
              <a:buAutoNum type="arabicPeriod"/>
            </a:pPr>
            <a:r>
              <a:rPr lang="en-US"/>
              <a:t>Sound Healing</a:t>
            </a:r>
          </a:p>
          <a:p>
            <a:pPr marL="457200" indent="-457200" algn="just">
              <a:buAutoNum type="arabicPeriod"/>
            </a:pPr>
            <a:r>
              <a:rPr lang="en-US"/>
              <a:t>Dance fitness/Zumba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*21.05% (36) provided an "other" response</a:t>
            </a:r>
          </a:p>
        </p:txBody>
      </p:sp>
    </p:spTree>
    <p:extLst>
      <p:ext uri="{BB962C8B-B14F-4D97-AF65-F5344CB8AC3E}">
        <p14:creationId xmlns:p14="http://schemas.microsoft.com/office/powerpoint/2010/main" val="1105574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17A11-F534-DCA2-E7A0-FCF2FE36B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855830" cy="983977"/>
          </a:xfrm>
        </p:spPr>
        <p:txBody>
          <a:bodyPr>
            <a:normAutofit fontScale="90000"/>
          </a:bodyPr>
          <a:lstStyle/>
          <a:p>
            <a:r>
              <a:rPr lang="en-US" dirty="0"/>
              <a:t>Top 5 Wellness Topics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013BF-8930-C8C6-BD16-DB2DEEFE1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96713"/>
            <a:ext cx="3664831" cy="40802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u="sng" dirty="0"/>
              <a:t>Very Interested</a:t>
            </a:r>
          </a:p>
          <a:p>
            <a:pPr marL="457200" indent="-457200">
              <a:buAutoNum type="arabicPeriod"/>
            </a:pPr>
            <a:r>
              <a:rPr lang="en-US" dirty="0"/>
              <a:t>Work/Life Balance</a:t>
            </a:r>
          </a:p>
          <a:p>
            <a:pPr marL="457200" indent="-457200">
              <a:buAutoNum type="arabicPeriod"/>
            </a:pPr>
            <a:r>
              <a:rPr lang="en-US" dirty="0"/>
              <a:t>Emotional/Mental Wellbeing</a:t>
            </a:r>
          </a:p>
          <a:p>
            <a:pPr marL="457200" indent="-457200">
              <a:buAutoNum type="arabicPeriod"/>
            </a:pPr>
            <a:r>
              <a:rPr lang="en-US" dirty="0"/>
              <a:t>Stress Management</a:t>
            </a:r>
          </a:p>
          <a:p>
            <a:pPr marL="457200" indent="-457200">
              <a:buAutoNum type="arabicPeriod"/>
            </a:pPr>
            <a:r>
              <a:rPr lang="en-US" dirty="0"/>
              <a:t>Physical Activity</a:t>
            </a:r>
          </a:p>
          <a:p>
            <a:pPr marL="457200" indent="-457200">
              <a:buAutoNum type="arabicPeriod"/>
            </a:pPr>
            <a:r>
              <a:rPr lang="en-US" dirty="0"/>
              <a:t>Women's Health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ACC3E8D-0162-2838-0AA0-4255D0E9E5C5}"/>
              </a:ext>
            </a:extLst>
          </p:cNvPr>
          <p:cNvSpPr txBox="1">
            <a:spLocks/>
          </p:cNvSpPr>
          <p:nvPr/>
        </p:nvSpPr>
        <p:spPr>
          <a:xfrm>
            <a:off x="4281652" y="2098027"/>
            <a:ext cx="3664831" cy="4080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u="sng" dirty="0"/>
              <a:t>Interested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/>
              <a:t>Healthy Aging</a:t>
            </a:r>
          </a:p>
          <a:p>
            <a:pPr marL="457200" indent="-457200">
              <a:buAutoNum type="arabicPeriod"/>
            </a:pPr>
            <a:r>
              <a:rPr lang="en-US" dirty="0"/>
              <a:t>Sleep Quality</a:t>
            </a:r>
          </a:p>
          <a:p>
            <a:pPr marL="457200" indent="-457200">
              <a:buAutoNum type="arabicPeriod"/>
            </a:pPr>
            <a:r>
              <a:rPr lang="en-US" dirty="0"/>
              <a:t>Healthy Cooking/Nutrition</a:t>
            </a:r>
          </a:p>
          <a:p>
            <a:pPr marL="457200" indent="-457200">
              <a:buAutoNum type="arabicPeriod"/>
            </a:pPr>
            <a:r>
              <a:rPr lang="en-US" dirty="0"/>
              <a:t>Emotional/Mental Wellbeing</a:t>
            </a:r>
          </a:p>
          <a:p>
            <a:pPr marL="457200" indent="-457200">
              <a:buAutoNum type="arabicPeriod"/>
            </a:pPr>
            <a:r>
              <a:rPr lang="en-US" dirty="0"/>
              <a:t>Physical Activity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210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BC12F-52D9-974B-A197-98864F515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a topic is of interest to you, how would you like to participate?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4D48F-50BD-DD6D-0757-402EF070C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2023"/>
            <a:ext cx="7685037" cy="37649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en-US"/>
              <a:t>Onsite Workshops/Lunch &amp; Learns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Group Activities &amp; Support</a:t>
            </a:r>
          </a:p>
          <a:p>
            <a:pPr marL="457200" indent="-457200">
              <a:buAutoNum type="arabicPeriod"/>
            </a:pPr>
            <a:r>
              <a:rPr lang="en-US" dirty="0"/>
              <a:t>Online Programs</a:t>
            </a:r>
          </a:p>
          <a:p>
            <a:pPr marL="457200" indent="-457200">
              <a:buAutoNum type="arabicPeriod"/>
            </a:pPr>
            <a:r>
              <a:rPr lang="en-US" dirty="0"/>
              <a:t>One-on-One Coaching/Counseling</a:t>
            </a:r>
          </a:p>
          <a:p>
            <a:pPr marL="457200" indent="-457200">
              <a:buAutoNum type="arabicPeriod"/>
            </a:pPr>
            <a:r>
              <a:rPr lang="en-US" dirty="0"/>
              <a:t>Self-Directed Programs (Toolkits/Apps)</a:t>
            </a:r>
          </a:p>
        </p:txBody>
      </p:sp>
    </p:spTree>
    <p:extLst>
      <p:ext uri="{BB962C8B-B14F-4D97-AF65-F5344CB8AC3E}">
        <p14:creationId xmlns:p14="http://schemas.microsoft.com/office/powerpoint/2010/main" val="3609834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8C8EF8BB-CAC8-44D6-ADC2-B3CC883F4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2E96E8E9-B5CE-4ECC-AD53-D33EBB636A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D5DA521-8DEF-44F1-AE21-17727E9A3F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750" y="3759056"/>
            <a:ext cx="12211115" cy="3100791"/>
            <a:chOff x="-7750" y="3759056"/>
            <a:chExt cx="12211115" cy="3100791"/>
          </a:xfrm>
        </p:grpSpPr>
        <p:sp>
          <p:nvSpPr>
            <p:cNvPr id="13" name="Graphic 18">
              <a:extLst>
                <a:ext uri="{FF2B5EF4-FFF2-40B4-BE49-F238E27FC236}">
                  <a16:creationId xmlns:a16="http://schemas.microsoft.com/office/drawing/2014/main" id="{BBDA0A32-EADE-4D73-8585-32ADB2303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90360" y="3942525"/>
              <a:ext cx="1619244" cy="2467813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F6FEBF2F-7CC6-408C-AA4C-A45AE7DC10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7750" y="3759056"/>
              <a:ext cx="3100791" cy="310079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1CEE7F3-E727-423D-B141-6BD39479E4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3295" y="4014948"/>
              <a:ext cx="511015" cy="51318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AE8879C-3928-47CE-97A9-84870B98A3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59546" y="4421992"/>
              <a:ext cx="212276" cy="2122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5B1D1DFA-7B2A-4299-8076-A9E5C7D9E3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266038" y="3795475"/>
              <a:ext cx="2281987" cy="2281986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1">
                  <a:lumMod val="5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F6D6166-CE61-4972-9386-1D955A73A4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83411" y="4030194"/>
              <a:ext cx="819954" cy="995873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1">
                  <a:lumMod val="40000"/>
                  <a:lumOff val="6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E8B65DF6-AF48-4572-811B-4A0AFE0EEC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029575" y="3817817"/>
              <a:ext cx="3036177" cy="303617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4B9C1407-9F36-4DD7-9C50-5DA427B541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192339" y="3965010"/>
              <a:ext cx="2710066" cy="2710066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7567441-36EE-4BD2-844B-FDDE682EE9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75869" y="6210300"/>
              <a:ext cx="2163589" cy="645194"/>
            </a:xfrm>
            <a:custGeom>
              <a:avLst/>
              <a:gdLst>
                <a:gd name="connsiteX0" fmla="*/ 1024272 w 2163589"/>
                <a:gd name="connsiteY0" fmla="*/ 0 h 645194"/>
                <a:gd name="connsiteX1" fmla="*/ 2163589 w 2163589"/>
                <a:gd name="connsiteY1" fmla="*/ 0 h 645194"/>
                <a:gd name="connsiteX2" fmla="*/ 2163589 w 2163589"/>
                <a:gd name="connsiteY2" fmla="*/ 645194 h 645194"/>
                <a:gd name="connsiteX3" fmla="*/ 0 w 2163589"/>
                <a:gd name="connsiteY3" fmla="*/ 645194 h 645194"/>
                <a:gd name="connsiteX4" fmla="*/ 76751 w 2163589"/>
                <a:gd name="connsiteY4" fmla="*/ 503789 h 645194"/>
                <a:gd name="connsiteX5" fmla="*/ 1024272 w 2163589"/>
                <a:gd name="connsiteY5" fmla="*/ 0 h 64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3589" h="645194">
                  <a:moveTo>
                    <a:pt x="1024272" y="0"/>
                  </a:moveTo>
                  <a:lnTo>
                    <a:pt x="2163589" y="0"/>
                  </a:lnTo>
                  <a:lnTo>
                    <a:pt x="2163589" y="645194"/>
                  </a:lnTo>
                  <a:lnTo>
                    <a:pt x="0" y="645194"/>
                  </a:lnTo>
                  <a:lnTo>
                    <a:pt x="76751" y="503789"/>
                  </a:lnTo>
                  <a:cubicBezTo>
                    <a:pt x="282096" y="199838"/>
                    <a:pt x="629843" y="0"/>
                    <a:pt x="1024272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3" name="Texture">
            <a:extLst>
              <a:ext uri="{FF2B5EF4-FFF2-40B4-BE49-F238E27FC236}">
                <a16:creationId xmlns:a16="http://schemas.microsoft.com/office/drawing/2014/main" id="{64124455-3919-4F24-82F0-1269DE290B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7E5ACF-0B57-24A4-EC96-50A2DADC5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668049"/>
            <a:ext cx="6172199" cy="2826814"/>
          </a:xfrm>
        </p:spPr>
        <p:txBody>
          <a:bodyPr>
            <a:normAutofit/>
          </a:bodyPr>
          <a:lstStyle/>
          <a:p>
            <a:r>
              <a:rPr lang="en-US" dirty="0"/>
              <a:t>What time of day would be best for you to participate in a wellness activity?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2E80E-7982-586B-642C-10AADF351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615" y="668049"/>
            <a:ext cx="3939425" cy="282681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During the workday: 57.06%</a:t>
            </a:r>
          </a:p>
          <a:p>
            <a:pPr marL="0" indent="0">
              <a:buNone/>
            </a:pPr>
            <a:r>
              <a:rPr lang="en-US" dirty="0"/>
              <a:t>During lunch break: 55.93%</a:t>
            </a:r>
          </a:p>
          <a:p>
            <a:pPr marL="0" indent="0">
              <a:buNone/>
            </a:pPr>
            <a:r>
              <a:rPr lang="en-US" dirty="0"/>
              <a:t>After work: 53.11%</a:t>
            </a:r>
          </a:p>
          <a:p>
            <a:pPr marL="0" indent="0">
              <a:buNone/>
            </a:pPr>
            <a:r>
              <a:rPr lang="en-US" dirty="0"/>
              <a:t>Before work: 23.73%</a:t>
            </a:r>
          </a:p>
        </p:txBody>
      </p:sp>
    </p:spTree>
    <p:extLst>
      <p:ext uri="{BB962C8B-B14F-4D97-AF65-F5344CB8AC3E}">
        <p14:creationId xmlns:p14="http://schemas.microsoft.com/office/powerpoint/2010/main" val="4222572653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VTI">
  <a:themeElements>
    <a:clrScheme name="AnalogousFromLightSeedRightStep">
      <a:dk1>
        <a:srgbClr val="000000"/>
      </a:dk1>
      <a:lt1>
        <a:srgbClr val="FFFFFF"/>
      </a:lt1>
      <a:dk2>
        <a:srgbClr val="20382F"/>
      </a:dk2>
      <a:lt2>
        <a:srgbClr val="E2E4E8"/>
      </a:lt2>
      <a:accent1>
        <a:srgbClr val="ABA082"/>
      </a:accent1>
      <a:accent2>
        <a:srgbClr val="9EA671"/>
      </a:accent2>
      <a:accent3>
        <a:srgbClr val="91A87F"/>
      </a:accent3>
      <a:accent4>
        <a:srgbClr val="78AD76"/>
      </a:accent4>
      <a:accent5>
        <a:srgbClr val="81AB91"/>
      </a:accent5>
      <a:accent6>
        <a:srgbClr val="74AA9F"/>
      </a:accent6>
      <a:hlink>
        <a:srgbClr val="697CAE"/>
      </a:hlink>
      <a:folHlink>
        <a:srgbClr val="7F7F7F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opicVTI" id="{DE8751F2-0439-4D1D-A674-AFC241C9701D}" vid="{C41D9140-98E0-4A26-97C4-97FDCB8D6E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388</Words>
  <Application>Microsoft Office PowerPoint</Application>
  <PresentationFormat>Widescreen</PresentationFormat>
  <Paragraphs>71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Nova</vt:lpstr>
      <vt:lpstr>TropicVTI</vt:lpstr>
      <vt:lpstr>Grossmont Wellness Interest Survey Results</vt:lpstr>
      <vt:lpstr>Survey Information</vt:lpstr>
      <vt:lpstr>Personally, is health &amp; wellness important to you?</vt:lpstr>
      <vt:lpstr>Do you feel that wellbeing is important and/or part of the culture at your site?</vt:lpstr>
      <vt:lpstr>Are you interested in participating in a wellness program at work?</vt:lpstr>
      <vt:lpstr>Top 6 Wellbeing activities respondents would be most likely to participate in:</vt:lpstr>
      <vt:lpstr>Top 5 Wellness Topics of Interest</vt:lpstr>
      <vt:lpstr>If a topic is of interest to you, how would you like to participate?</vt:lpstr>
      <vt:lpstr>What time of day would be best for you to participate in a wellness activity?</vt:lpstr>
      <vt:lpstr>What kind of incentive do you think would motivate you and your dependents to participate?</vt:lpstr>
      <vt:lpstr>How would you like to receive information on wellness activities?</vt:lpstr>
      <vt:lpstr>Barriers that would prevent you from participating: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Graylin Clavell</dc:creator>
  <cp:lastModifiedBy>Graylin Clavell</cp:lastModifiedBy>
  <cp:revision>257</cp:revision>
  <dcterms:created xsi:type="dcterms:W3CDTF">2023-10-17T20:27:28Z</dcterms:created>
  <dcterms:modified xsi:type="dcterms:W3CDTF">2023-10-23T19:00:58Z</dcterms:modified>
</cp:coreProperties>
</file>